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1"/>
  </p:sldMasterIdLst>
  <p:notesMasterIdLst>
    <p:notesMasterId r:id="rId23"/>
  </p:notesMasterIdLst>
  <p:handoutMasterIdLst>
    <p:handoutMasterId r:id="rId24"/>
  </p:handoutMasterIdLst>
  <p:sldIdLst>
    <p:sldId id="323" r:id="rId12"/>
    <p:sldId id="327" r:id="rId13"/>
    <p:sldId id="345" r:id="rId14"/>
    <p:sldId id="350" r:id="rId15"/>
    <p:sldId id="353" r:id="rId16"/>
    <p:sldId id="352" r:id="rId17"/>
    <p:sldId id="339" r:id="rId18"/>
    <p:sldId id="346" r:id="rId19"/>
    <p:sldId id="347" r:id="rId20"/>
    <p:sldId id="354" r:id="rId21"/>
    <p:sldId id="342" r:id="rId22"/>
  </p:sldIdLst>
  <p:sldSz cx="12192000" cy="6858000"/>
  <p:notesSz cx="6858000" cy="9144000"/>
  <p:custDataLst>
    <p:custData r:id="rId8"/>
    <p:custData r:id="rId6"/>
    <p:custData r:id="rId5"/>
    <p:custData r:id="rId2"/>
    <p:custData r:id="rId10"/>
    <p:custData r:id="rId9"/>
    <p:custData r:id="rId7"/>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673D02-DFDB-967C-D744-B1A1F7BE9B48}" name="Brittingham,Kendall" initials="KB" userId="S::KendallBrittingham@synovus.com::7eca43d4-42e4-4576-94f9-f7b8f95f45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ham Spencer" initials="GS" lastIdx="613" clrIdx="0">
    <p:extLst>
      <p:ext uri="{19B8F6BF-5375-455C-9EA6-DF929625EA0E}">
        <p15:presenceInfo xmlns:p15="http://schemas.microsoft.com/office/powerpoint/2012/main" userId="S::graham@iab.com::2f5184d6-0959-471d-a98b-4ffc7ae9050c" providerId="AD"/>
      </p:ext>
    </p:extLst>
  </p:cmAuthor>
  <p:cmAuthor id="2" name="Tierney Steele" initials="TS" lastIdx="277" clrIdx="1">
    <p:extLst>
      <p:ext uri="{19B8F6BF-5375-455C-9EA6-DF929625EA0E}">
        <p15:presenceInfo xmlns:p15="http://schemas.microsoft.com/office/powerpoint/2012/main" userId="S::tierney@iab.com::26537200-5a18-4873-b9bd-12587551260e" providerId="AD"/>
      </p:ext>
    </p:extLst>
  </p:cmAuthor>
  <p:cmAuthor id="3" name="Alicia Stansbury" initials="AS" lastIdx="20" clrIdx="2">
    <p:extLst>
      <p:ext uri="{19B8F6BF-5375-455C-9EA6-DF929625EA0E}">
        <p15:presenceInfo xmlns:p15="http://schemas.microsoft.com/office/powerpoint/2012/main" userId="S::Alicia@iab.com::a3870b1b-1a5f-49d1-a216-ca7d04fa04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05"/>
    <a:srgbClr val="E6E6E6"/>
    <a:srgbClr val="8F9395"/>
    <a:srgbClr val="E61E25"/>
    <a:srgbClr val="3B3D3D"/>
    <a:srgbClr val="ADAFAF"/>
    <a:srgbClr val="00A88E"/>
    <a:srgbClr val="8E0E57"/>
    <a:srgbClr val="00B4D4"/>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D86DB-4156-4548-B1A4-510C2EBBAF99}" v="6" dt="2025-04-30T20:22:59.66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39" autoAdjust="0"/>
    <p:restoredTop sz="82961" autoAdjust="0"/>
  </p:normalViewPr>
  <p:slideViewPr>
    <p:cSldViewPr snapToGrid="0" snapToObjects="1">
      <p:cViewPr varScale="1">
        <p:scale>
          <a:sx n="96" d="100"/>
          <a:sy n="96" d="100"/>
        </p:scale>
        <p:origin x="594" y="312"/>
      </p:cViewPr>
      <p:guideLst>
        <p:guide pos="4080"/>
        <p:guide orient="horz" pos="2160"/>
      </p:guideLst>
    </p:cSldViewPr>
  </p:slideViewPr>
  <p:notesTextViewPr>
    <p:cViewPr>
      <p:scale>
        <a:sx n="3" d="2"/>
        <a:sy n="3" d="2"/>
      </p:scale>
      <p:origin x="0" y="0"/>
    </p:cViewPr>
  </p:notesTextViewPr>
  <p:sorterViewPr>
    <p:cViewPr>
      <p:scale>
        <a:sx n="57" d="100"/>
        <a:sy n="57" d="100"/>
      </p:scale>
      <p:origin x="0" y="0"/>
    </p:cViewPr>
  </p:sorterViewPr>
  <p:notesViewPr>
    <p:cSldViewPr snapToGrid="0" snapToObjects="1">
      <p:cViewPr varScale="1">
        <p:scale>
          <a:sx n="91" d="100"/>
          <a:sy n="91" d="100"/>
        </p:scale>
        <p:origin x="409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D91C1-E141-43C4-B573-EE84918D97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10C46-9B71-473D-9EA1-6EB4C663BE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782F5B-498E-4075-99F0-C7ABA4C8FB23}" type="datetimeFigureOut">
              <a:rPr lang="en-US" smtClean="0"/>
              <a:t>6/2/2025</a:t>
            </a:fld>
            <a:endParaRPr lang="en-US"/>
          </a:p>
        </p:txBody>
      </p:sp>
      <p:sp>
        <p:nvSpPr>
          <p:cNvPr id="4" name="Footer Placeholder 3">
            <a:extLst>
              <a:ext uri="{FF2B5EF4-FFF2-40B4-BE49-F238E27FC236}">
                <a16:creationId xmlns:a16="http://schemas.microsoft.com/office/drawing/2014/main" id="{DD7D6EF4-09B9-4F46-82D2-BE5DA284E8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20ACD-35AB-4890-950D-10B6371303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DEAB7E-43EE-49D9-BB05-EA59AB6C9150}" type="slidenum">
              <a:rPr lang="en-US" smtClean="0"/>
              <a:t>‹#›</a:t>
            </a:fld>
            <a:endParaRPr lang="en-US"/>
          </a:p>
        </p:txBody>
      </p:sp>
    </p:spTree>
    <p:extLst>
      <p:ext uri="{BB962C8B-B14F-4D97-AF65-F5344CB8AC3E}">
        <p14:creationId xmlns:p14="http://schemas.microsoft.com/office/powerpoint/2010/main" val="2635506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37C92-3A7B-1A4B-9D70-DD7DE382006E}" type="datetimeFigureOut">
              <a:rPr lang="en-US" smtClean="0"/>
              <a:t>6/2/2025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1FB60-D3F0-CF4C-85B5-F43127B1B04E}" type="slidenum">
              <a:rPr lang="en-US" smtClean="0"/>
              <a:t>‹#›</a:t>
            </a:fld>
            <a:endParaRPr lang="en-US" dirty="0"/>
          </a:p>
        </p:txBody>
      </p:sp>
    </p:spTree>
    <p:extLst>
      <p:ext uri="{BB962C8B-B14F-4D97-AF65-F5344CB8AC3E}">
        <p14:creationId xmlns:p14="http://schemas.microsoft.com/office/powerpoint/2010/main" val="367822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latin typeface="Avenir Next LT Pro" panose="020B0504020202020204" pitchFamily="34" charset="0"/>
            </a:endParaRPr>
          </a:p>
        </p:txBody>
      </p:sp>
      <p:sp>
        <p:nvSpPr>
          <p:cNvPr id="4" name="Slide Number Placeholder 3"/>
          <p:cNvSpPr>
            <a:spLocks noGrp="1"/>
          </p:cNvSpPr>
          <p:nvPr>
            <p:ph type="sldNum" sz="quarter" idx="5"/>
          </p:nvPr>
        </p:nvSpPr>
        <p:spPr/>
        <p:txBody>
          <a:bodyPr/>
          <a:lstStyle/>
          <a:p>
            <a:fld id="{AAB1FB60-D3F0-CF4C-85B5-F43127B1B04E}" type="slidenum">
              <a:rPr lang="en-US" smtClean="0"/>
              <a:t>1</a:t>
            </a:fld>
            <a:endParaRPr lang="en-US" dirty="0"/>
          </a:p>
        </p:txBody>
      </p:sp>
    </p:spTree>
    <p:extLst>
      <p:ext uri="{BB962C8B-B14F-4D97-AF65-F5344CB8AC3E}">
        <p14:creationId xmlns:p14="http://schemas.microsoft.com/office/powerpoint/2010/main" val="2856143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11</a:t>
            </a:fld>
            <a:endParaRPr lang="en-US" dirty="0"/>
          </a:p>
        </p:txBody>
      </p:sp>
    </p:spTree>
    <p:extLst>
      <p:ext uri="{BB962C8B-B14F-4D97-AF65-F5344CB8AC3E}">
        <p14:creationId xmlns:p14="http://schemas.microsoft.com/office/powerpoint/2010/main" val="14032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2</a:t>
            </a:fld>
            <a:endParaRPr lang="en-US" dirty="0"/>
          </a:p>
        </p:txBody>
      </p:sp>
    </p:spTree>
    <p:extLst>
      <p:ext uri="{BB962C8B-B14F-4D97-AF65-F5344CB8AC3E}">
        <p14:creationId xmlns:p14="http://schemas.microsoft.com/office/powerpoint/2010/main" val="86599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3</a:t>
            </a:fld>
            <a:endParaRPr lang="en-US" dirty="0"/>
          </a:p>
        </p:txBody>
      </p:sp>
    </p:spTree>
    <p:extLst>
      <p:ext uri="{BB962C8B-B14F-4D97-AF65-F5344CB8AC3E}">
        <p14:creationId xmlns:p14="http://schemas.microsoft.com/office/powerpoint/2010/main" val="4085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BFCD-D7AC-F63B-B140-419945E70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798A9-DDAD-5033-50F8-01E2C9943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BCD6D-6F6F-BED0-8C9F-BD0C9E551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B514D9-D5E2-EDF3-FEF2-7709B261A538}"/>
              </a:ext>
            </a:extLst>
          </p:cNvPr>
          <p:cNvSpPr>
            <a:spLocks noGrp="1"/>
          </p:cNvSpPr>
          <p:nvPr>
            <p:ph type="sldNum" sz="quarter" idx="5"/>
          </p:nvPr>
        </p:nvSpPr>
        <p:spPr/>
        <p:txBody>
          <a:bodyPr/>
          <a:lstStyle/>
          <a:p>
            <a:fld id="{AAB1FB60-D3F0-CF4C-85B5-F43127B1B04E}" type="slidenum">
              <a:rPr lang="en-US" smtClean="0"/>
              <a:t>4</a:t>
            </a:fld>
            <a:endParaRPr lang="en-US" dirty="0"/>
          </a:p>
        </p:txBody>
      </p:sp>
    </p:spTree>
    <p:extLst>
      <p:ext uri="{BB962C8B-B14F-4D97-AF65-F5344CB8AC3E}">
        <p14:creationId xmlns:p14="http://schemas.microsoft.com/office/powerpoint/2010/main" val="138505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5EC5-CCE0-23C0-0786-69C28CFA1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286D2-BDF9-5133-C0B5-FB901B429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6B213-F270-EC7F-73D5-830AF5F73D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1C0726-8D6B-484E-2444-BF5990C06347}"/>
              </a:ext>
            </a:extLst>
          </p:cNvPr>
          <p:cNvSpPr>
            <a:spLocks noGrp="1"/>
          </p:cNvSpPr>
          <p:nvPr>
            <p:ph type="sldNum" sz="quarter" idx="5"/>
          </p:nvPr>
        </p:nvSpPr>
        <p:spPr/>
        <p:txBody>
          <a:bodyPr/>
          <a:lstStyle/>
          <a:p>
            <a:fld id="{AAB1FB60-D3F0-CF4C-85B5-F43127B1B04E}" type="slidenum">
              <a:rPr lang="en-US" smtClean="0"/>
              <a:t>5</a:t>
            </a:fld>
            <a:endParaRPr lang="en-US" dirty="0"/>
          </a:p>
        </p:txBody>
      </p:sp>
    </p:spTree>
    <p:extLst>
      <p:ext uri="{BB962C8B-B14F-4D97-AF65-F5344CB8AC3E}">
        <p14:creationId xmlns:p14="http://schemas.microsoft.com/office/powerpoint/2010/main" val="133635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7</a:t>
            </a:fld>
            <a:endParaRPr lang="en-US" dirty="0"/>
          </a:p>
        </p:txBody>
      </p:sp>
    </p:spTree>
    <p:extLst>
      <p:ext uri="{BB962C8B-B14F-4D97-AF65-F5344CB8AC3E}">
        <p14:creationId xmlns:p14="http://schemas.microsoft.com/office/powerpoint/2010/main" val="281005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A089-B5D1-60BA-79EC-C99345EB1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C6CD5-EAA9-83CB-6E9A-48119D3AE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A8991-3FDB-F5E9-24DD-2FE2DD72F7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7E5A5-C612-170B-EEBF-35371A41E7E3}"/>
              </a:ext>
            </a:extLst>
          </p:cNvPr>
          <p:cNvSpPr>
            <a:spLocks noGrp="1"/>
          </p:cNvSpPr>
          <p:nvPr>
            <p:ph type="sldNum" sz="quarter" idx="5"/>
          </p:nvPr>
        </p:nvSpPr>
        <p:spPr/>
        <p:txBody>
          <a:bodyPr/>
          <a:lstStyle/>
          <a:p>
            <a:fld id="{AAB1FB60-D3F0-CF4C-85B5-F43127B1B04E}" type="slidenum">
              <a:rPr lang="en-US" smtClean="0"/>
              <a:t>8</a:t>
            </a:fld>
            <a:endParaRPr lang="en-US" dirty="0"/>
          </a:p>
        </p:txBody>
      </p:sp>
    </p:spTree>
    <p:extLst>
      <p:ext uri="{BB962C8B-B14F-4D97-AF65-F5344CB8AC3E}">
        <p14:creationId xmlns:p14="http://schemas.microsoft.com/office/powerpoint/2010/main" val="254567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CEDB-BD27-688C-1A31-BD8614EC3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B03CB-B9EC-9DCC-49E8-981119097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4B23F-8122-C2C9-8D7E-0832BC2C9AC1}"/>
              </a:ext>
            </a:extLst>
          </p:cNvPr>
          <p:cNvSpPr>
            <a:spLocks noGrp="1"/>
          </p:cNvSpPr>
          <p:nvPr>
            <p:ph type="body" idx="1"/>
          </p:nvPr>
        </p:nvSpPr>
        <p:spPr/>
        <p:txBody>
          <a:bodyPr/>
          <a:lstStyle/>
          <a:p>
            <a:r>
              <a:rPr lang="en-US" dirty="0"/>
              <a:t>Moving into installation </a:t>
            </a:r>
          </a:p>
        </p:txBody>
      </p:sp>
      <p:sp>
        <p:nvSpPr>
          <p:cNvPr id="4" name="Slide Number Placeholder 3">
            <a:extLst>
              <a:ext uri="{FF2B5EF4-FFF2-40B4-BE49-F238E27FC236}">
                <a16:creationId xmlns:a16="http://schemas.microsoft.com/office/drawing/2014/main" id="{4D6AC1AB-C1FF-E50C-B759-9ABF00B12D3F}"/>
              </a:ext>
            </a:extLst>
          </p:cNvPr>
          <p:cNvSpPr>
            <a:spLocks noGrp="1"/>
          </p:cNvSpPr>
          <p:nvPr>
            <p:ph type="sldNum" sz="quarter" idx="5"/>
          </p:nvPr>
        </p:nvSpPr>
        <p:spPr/>
        <p:txBody>
          <a:bodyPr/>
          <a:lstStyle/>
          <a:p>
            <a:fld id="{AAB1FB60-D3F0-CF4C-85B5-F43127B1B04E}" type="slidenum">
              <a:rPr lang="en-US" smtClean="0"/>
              <a:t>9</a:t>
            </a:fld>
            <a:endParaRPr lang="en-US" dirty="0"/>
          </a:p>
        </p:txBody>
      </p:sp>
    </p:spTree>
    <p:extLst>
      <p:ext uri="{BB962C8B-B14F-4D97-AF65-F5344CB8AC3E}">
        <p14:creationId xmlns:p14="http://schemas.microsoft.com/office/powerpoint/2010/main" val="388453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1FB60-D3F0-CF4C-85B5-F43127B1B04E}" type="slidenum">
              <a:rPr lang="en-US" smtClean="0"/>
              <a:t>10</a:t>
            </a:fld>
            <a:endParaRPr lang="en-US" dirty="0"/>
          </a:p>
        </p:txBody>
      </p:sp>
    </p:spTree>
    <p:extLst>
      <p:ext uri="{BB962C8B-B14F-4D97-AF65-F5344CB8AC3E}">
        <p14:creationId xmlns:p14="http://schemas.microsoft.com/office/powerpoint/2010/main" val="1143771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6" Type="http://schemas.openxmlformats.org/officeDocument/2006/relationships/image" Target="../media/image31.png"/><Relationship Id="rId117" Type="http://schemas.openxmlformats.org/officeDocument/2006/relationships/image" Target="../media/image122.svg"/><Relationship Id="rId21" Type="http://schemas.openxmlformats.org/officeDocument/2006/relationships/image" Target="../media/image26.svg"/><Relationship Id="rId42" Type="http://schemas.openxmlformats.org/officeDocument/2006/relationships/image" Target="../media/image47.png"/><Relationship Id="rId47" Type="http://schemas.openxmlformats.org/officeDocument/2006/relationships/image" Target="../media/image52.svg"/><Relationship Id="rId63" Type="http://schemas.openxmlformats.org/officeDocument/2006/relationships/image" Target="../media/image68.svg"/><Relationship Id="rId68" Type="http://schemas.openxmlformats.org/officeDocument/2006/relationships/image" Target="../media/image73.png"/><Relationship Id="rId84" Type="http://schemas.openxmlformats.org/officeDocument/2006/relationships/image" Target="../media/image89.png"/><Relationship Id="rId89" Type="http://schemas.openxmlformats.org/officeDocument/2006/relationships/image" Target="../media/image94.svg"/><Relationship Id="rId112" Type="http://schemas.openxmlformats.org/officeDocument/2006/relationships/image" Target="../media/image117.png"/><Relationship Id="rId16" Type="http://schemas.openxmlformats.org/officeDocument/2006/relationships/image" Target="../media/image21.png"/><Relationship Id="rId107" Type="http://schemas.openxmlformats.org/officeDocument/2006/relationships/image" Target="../media/image112.svg"/><Relationship Id="rId11" Type="http://schemas.openxmlformats.org/officeDocument/2006/relationships/image" Target="../media/image16.svg"/><Relationship Id="rId32" Type="http://schemas.openxmlformats.org/officeDocument/2006/relationships/image" Target="../media/image37.png"/><Relationship Id="rId37" Type="http://schemas.openxmlformats.org/officeDocument/2006/relationships/image" Target="../media/image42.svg"/><Relationship Id="rId53" Type="http://schemas.openxmlformats.org/officeDocument/2006/relationships/image" Target="../media/image58.svg"/><Relationship Id="rId58" Type="http://schemas.openxmlformats.org/officeDocument/2006/relationships/image" Target="../media/image63.png"/><Relationship Id="rId74" Type="http://schemas.openxmlformats.org/officeDocument/2006/relationships/image" Target="../media/image79.png"/><Relationship Id="rId79" Type="http://schemas.openxmlformats.org/officeDocument/2006/relationships/image" Target="../media/image84.svg"/><Relationship Id="rId102" Type="http://schemas.openxmlformats.org/officeDocument/2006/relationships/image" Target="../media/image107.png"/><Relationship Id="rId5" Type="http://schemas.openxmlformats.org/officeDocument/2006/relationships/image" Target="../media/image10.svg"/><Relationship Id="rId90" Type="http://schemas.openxmlformats.org/officeDocument/2006/relationships/image" Target="../media/image95.png"/><Relationship Id="rId95" Type="http://schemas.openxmlformats.org/officeDocument/2006/relationships/image" Target="../media/image100.svg"/><Relationship Id="rId22" Type="http://schemas.openxmlformats.org/officeDocument/2006/relationships/image" Target="../media/image27.png"/><Relationship Id="rId27" Type="http://schemas.openxmlformats.org/officeDocument/2006/relationships/image" Target="../media/image32.svg"/><Relationship Id="rId43" Type="http://schemas.openxmlformats.org/officeDocument/2006/relationships/image" Target="../media/image48.svg"/><Relationship Id="rId48" Type="http://schemas.openxmlformats.org/officeDocument/2006/relationships/image" Target="../media/image53.png"/><Relationship Id="rId64" Type="http://schemas.openxmlformats.org/officeDocument/2006/relationships/image" Target="../media/image69.png"/><Relationship Id="rId69" Type="http://schemas.openxmlformats.org/officeDocument/2006/relationships/image" Target="../media/image74.svg"/><Relationship Id="rId113" Type="http://schemas.openxmlformats.org/officeDocument/2006/relationships/image" Target="../media/image118.svg"/><Relationship Id="rId118" Type="http://schemas.openxmlformats.org/officeDocument/2006/relationships/image" Target="../media/image123.png"/><Relationship Id="rId80" Type="http://schemas.openxmlformats.org/officeDocument/2006/relationships/image" Target="../media/image85.png"/><Relationship Id="rId85" Type="http://schemas.openxmlformats.org/officeDocument/2006/relationships/image" Target="../media/image90.svg"/><Relationship Id="rId12" Type="http://schemas.openxmlformats.org/officeDocument/2006/relationships/image" Target="../media/image17.png"/><Relationship Id="rId17" Type="http://schemas.openxmlformats.org/officeDocument/2006/relationships/image" Target="../media/image22.svg"/><Relationship Id="rId33" Type="http://schemas.openxmlformats.org/officeDocument/2006/relationships/image" Target="../media/image38.svg"/><Relationship Id="rId38" Type="http://schemas.openxmlformats.org/officeDocument/2006/relationships/image" Target="../media/image43.png"/><Relationship Id="rId59" Type="http://schemas.openxmlformats.org/officeDocument/2006/relationships/image" Target="../media/image64.svg"/><Relationship Id="rId103" Type="http://schemas.openxmlformats.org/officeDocument/2006/relationships/image" Target="../media/image108.svg"/><Relationship Id="rId108" Type="http://schemas.openxmlformats.org/officeDocument/2006/relationships/image" Target="../media/image113.png"/><Relationship Id="rId54" Type="http://schemas.openxmlformats.org/officeDocument/2006/relationships/image" Target="../media/image59.png"/><Relationship Id="rId70" Type="http://schemas.openxmlformats.org/officeDocument/2006/relationships/image" Target="../media/image75.png"/><Relationship Id="rId75" Type="http://schemas.openxmlformats.org/officeDocument/2006/relationships/image" Target="../media/image80.svg"/><Relationship Id="rId91" Type="http://schemas.openxmlformats.org/officeDocument/2006/relationships/image" Target="../media/image96.svg"/><Relationship Id="rId96"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11.png"/><Relationship Id="rId23" Type="http://schemas.openxmlformats.org/officeDocument/2006/relationships/image" Target="../media/image28.svg"/><Relationship Id="rId28" Type="http://schemas.openxmlformats.org/officeDocument/2006/relationships/image" Target="../media/image33.png"/><Relationship Id="rId49" Type="http://schemas.openxmlformats.org/officeDocument/2006/relationships/image" Target="../media/image54.svg"/><Relationship Id="rId114" Type="http://schemas.openxmlformats.org/officeDocument/2006/relationships/image" Target="../media/image119.png"/><Relationship Id="rId119" Type="http://schemas.openxmlformats.org/officeDocument/2006/relationships/image" Target="../media/image124.svg"/><Relationship Id="rId44" Type="http://schemas.openxmlformats.org/officeDocument/2006/relationships/image" Target="../media/image49.png"/><Relationship Id="rId60" Type="http://schemas.openxmlformats.org/officeDocument/2006/relationships/image" Target="../media/image65.png"/><Relationship Id="rId65" Type="http://schemas.openxmlformats.org/officeDocument/2006/relationships/image" Target="../media/image70.svg"/><Relationship Id="rId81" Type="http://schemas.openxmlformats.org/officeDocument/2006/relationships/image" Target="../media/image86.svg"/><Relationship Id="rId86" Type="http://schemas.openxmlformats.org/officeDocument/2006/relationships/image" Target="../media/image91.png"/><Relationship Id="rId4" Type="http://schemas.openxmlformats.org/officeDocument/2006/relationships/image" Target="../media/image9.png"/><Relationship Id="rId9" Type="http://schemas.openxmlformats.org/officeDocument/2006/relationships/image" Target="../media/image14.svg"/><Relationship Id="rId13" Type="http://schemas.openxmlformats.org/officeDocument/2006/relationships/image" Target="../media/image18.svg"/><Relationship Id="rId18" Type="http://schemas.openxmlformats.org/officeDocument/2006/relationships/image" Target="../media/image23.png"/><Relationship Id="rId39" Type="http://schemas.openxmlformats.org/officeDocument/2006/relationships/image" Target="../media/image44.svg"/><Relationship Id="rId109" Type="http://schemas.openxmlformats.org/officeDocument/2006/relationships/image" Target="../media/image114.svg"/><Relationship Id="rId34" Type="http://schemas.openxmlformats.org/officeDocument/2006/relationships/image" Target="../media/image39.png"/><Relationship Id="rId50" Type="http://schemas.openxmlformats.org/officeDocument/2006/relationships/image" Target="../media/image55.png"/><Relationship Id="rId55" Type="http://schemas.openxmlformats.org/officeDocument/2006/relationships/image" Target="../media/image60.svg"/><Relationship Id="rId76" Type="http://schemas.openxmlformats.org/officeDocument/2006/relationships/image" Target="../media/image81.png"/><Relationship Id="rId97" Type="http://schemas.openxmlformats.org/officeDocument/2006/relationships/image" Target="../media/image102.svg"/><Relationship Id="rId104" Type="http://schemas.openxmlformats.org/officeDocument/2006/relationships/image" Target="../media/image109.png"/><Relationship Id="rId120" Type="http://schemas.openxmlformats.org/officeDocument/2006/relationships/image" Target="../media/image125.png"/><Relationship Id="rId7" Type="http://schemas.openxmlformats.org/officeDocument/2006/relationships/image" Target="../media/image12.svg"/><Relationship Id="rId71" Type="http://schemas.openxmlformats.org/officeDocument/2006/relationships/image" Target="../media/image76.svg"/><Relationship Id="rId92" Type="http://schemas.openxmlformats.org/officeDocument/2006/relationships/image" Target="../media/image97.png"/><Relationship Id="rId2" Type="http://schemas.openxmlformats.org/officeDocument/2006/relationships/image" Target="../media/image7.png"/><Relationship Id="rId29" Type="http://schemas.openxmlformats.org/officeDocument/2006/relationships/image" Target="../media/image34.svg"/><Relationship Id="rId24" Type="http://schemas.openxmlformats.org/officeDocument/2006/relationships/image" Target="../media/image29.png"/><Relationship Id="rId40" Type="http://schemas.openxmlformats.org/officeDocument/2006/relationships/image" Target="../media/image45.png"/><Relationship Id="rId45" Type="http://schemas.openxmlformats.org/officeDocument/2006/relationships/image" Target="../media/image50.svg"/><Relationship Id="rId66" Type="http://schemas.openxmlformats.org/officeDocument/2006/relationships/image" Target="../media/image71.png"/><Relationship Id="rId87" Type="http://schemas.openxmlformats.org/officeDocument/2006/relationships/image" Target="../media/image92.svg"/><Relationship Id="rId110" Type="http://schemas.openxmlformats.org/officeDocument/2006/relationships/image" Target="../media/image115.png"/><Relationship Id="rId115" Type="http://schemas.openxmlformats.org/officeDocument/2006/relationships/image" Target="../media/image120.svg"/><Relationship Id="rId61" Type="http://schemas.openxmlformats.org/officeDocument/2006/relationships/image" Target="../media/image66.svg"/><Relationship Id="rId82" Type="http://schemas.openxmlformats.org/officeDocument/2006/relationships/image" Target="../media/image87.png"/><Relationship Id="rId19" Type="http://schemas.openxmlformats.org/officeDocument/2006/relationships/image" Target="../media/image24.svg"/><Relationship Id="rId14" Type="http://schemas.openxmlformats.org/officeDocument/2006/relationships/image" Target="../media/image19.png"/><Relationship Id="rId30" Type="http://schemas.openxmlformats.org/officeDocument/2006/relationships/image" Target="../media/image35.png"/><Relationship Id="rId35" Type="http://schemas.openxmlformats.org/officeDocument/2006/relationships/image" Target="../media/image40.svg"/><Relationship Id="rId56" Type="http://schemas.openxmlformats.org/officeDocument/2006/relationships/image" Target="../media/image61.png"/><Relationship Id="rId77" Type="http://schemas.openxmlformats.org/officeDocument/2006/relationships/image" Target="../media/image82.svg"/><Relationship Id="rId100" Type="http://schemas.openxmlformats.org/officeDocument/2006/relationships/image" Target="../media/image105.png"/><Relationship Id="rId105" Type="http://schemas.openxmlformats.org/officeDocument/2006/relationships/image" Target="../media/image110.svg"/><Relationship Id="rId8" Type="http://schemas.openxmlformats.org/officeDocument/2006/relationships/image" Target="../media/image13.png"/><Relationship Id="rId51" Type="http://schemas.openxmlformats.org/officeDocument/2006/relationships/image" Target="../media/image56.svg"/><Relationship Id="rId72" Type="http://schemas.openxmlformats.org/officeDocument/2006/relationships/image" Target="../media/image77.png"/><Relationship Id="rId93" Type="http://schemas.openxmlformats.org/officeDocument/2006/relationships/image" Target="../media/image98.svg"/><Relationship Id="rId98" Type="http://schemas.openxmlformats.org/officeDocument/2006/relationships/image" Target="../media/image103.png"/><Relationship Id="rId121" Type="http://schemas.openxmlformats.org/officeDocument/2006/relationships/image" Target="../media/image126.svg"/><Relationship Id="rId3" Type="http://schemas.openxmlformats.org/officeDocument/2006/relationships/image" Target="../media/image8.svg"/><Relationship Id="rId25" Type="http://schemas.openxmlformats.org/officeDocument/2006/relationships/image" Target="../media/image30.svg"/><Relationship Id="rId46" Type="http://schemas.openxmlformats.org/officeDocument/2006/relationships/image" Target="../media/image51.png"/><Relationship Id="rId67" Type="http://schemas.openxmlformats.org/officeDocument/2006/relationships/image" Target="../media/image72.svg"/><Relationship Id="rId116" Type="http://schemas.openxmlformats.org/officeDocument/2006/relationships/image" Target="../media/image121.png"/><Relationship Id="rId20" Type="http://schemas.openxmlformats.org/officeDocument/2006/relationships/image" Target="../media/image25.png"/><Relationship Id="rId41" Type="http://schemas.openxmlformats.org/officeDocument/2006/relationships/image" Target="../media/image46.svg"/><Relationship Id="rId62" Type="http://schemas.openxmlformats.org/officeDocument/2006/relationships/image" Target="../media/image67.png"/><Relationship Id="rId83" Type="http://schemas.openxmlformats.org/officeDocument/2006/relationships/image" Target="../media/image88.svg"/><Relationship Id="rId88" Type="http://schemas.openxmlformats.org/officeDocument/2006/relationships/image" Target="../media/image93.png"/><Relationship Id="rId111" Type="http://schemas.openxmlformats.org/officeDocument/2006/relationships/image" Target="../media/image116.svg"/><Relationship Id="rId15" Type="http://schemas.openxmlformats.org/officeDocument/2006/relationships/image" Target="../media/image20.svg"/><Relationship Id="rId36" Type="http://schemas.openxmlformats.org/officeDocument/2006/relationships/image" Target="../media/image41.png"/><Relationship Id="rId57" Type="http://schemas.openxmlformats.org/officeDocument/2006/relationships/image" Target="../media/image62.svg"/><Relationship Id="rId106" Type="http://schemas.openxmlformats.org/officeDocument/2006/relationships/image" Target="../media/image111.png"/><Relationship Id="rId10" Type="http://schemas.openxmlformats.org/officeDocument/2006/relationships/image" Target="../media/image15.png"/><Relationship Id="rId31" Type="http://schemas.openxmlformats.org/officeDocument/2006/relationships/image" Target="../media/image36.svg"/><Relationship Id="rId52" Type="http://schemas.openxmlformats.org/officeDocument/2006/relationships/image" Target="../media/image57.png"/><Relationship Id="rId73" Type="http://schemas.openxmlformats.org/officeDocument/2006/relationships/image" Target="../media/image78.svg"/><Relationship Id="rId78" Type="http://schemas.openxmlformats.org/officeDocument/2006/relationships/image" Target="../media/image83.png"/><Relationship Id="rId94" Type="http://schemas.openxmlformats.org/officeDocument/2006/relationships/image" Target="../media/image99.png"/><Relationship Id="rId99" Type="http://schemas.openxmlformats.org/officeDocument/2006/relationships/image" Target="../media/image104.svg"/><Relationship Id="rId101" Type="http://schemas.openxmlformats.org/officeDocument/2006/relationships/image" Target="../media/image106.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18" name="Picture Placeholder 17">
            <a:extLst>
              <a:ext uri="{FF2B5EF4-FFF2-40B4-BE49-F238E27FC236}">
                <a16:creationId xmlns:a16="http://schemas.microsoft.com/office/drawing/2014/main" id="{A1D4DE77-1038-C166-0728-71D1BA6F699B}"/>
              </a:ext>
            </a:extLst>
          </p:cNvPr>
          <p:cNvSpPr>
            <a:spLocks noGrp="1"/>
          </p:cNvSpPr>
          <p:nvPr>
            <p:ph type="pic" sz="quarter" idx="14" hasCustomPrompt="1"/>
          </p:nvPr>
        </p:nvSpPr>
        <p:spPr>
          <a:xfrm>
            <a:off x="6477000" y="0"/>
            <a:ext cx="5715000" cy="6858000"/>
          </a:xfrm>
        </p:spPr>
        <p:txBody>
          <a:bodyPr anchor="ctr">
            <a:normAutofit/>
          </a:bodyPr>
          <a:lstStyle>
            <a:lvl1pPr marL="0" indent="0" algn="ctr">
              <a:buNone/>
              <a:defRPr sz="1800"/>
            </a:lvl1pPr>
          </a:lstStyle>
          <a:p>
            <a:r>
              <a:rPr lang="en-US" dirty="0"/>
              <a:t>Drag/drop image here</a:t>
            </a:r>
          </a:p>
        </p:txBody>
      </p:sp>
      <p:pic>
        <p:nvPicPr>
          <p:cNvPr id="6" name="Picture 5" descr="Logo&#10;&#10;Description automatically generated">
            <a:extLst>
              <a:ext uri="{FF2B5EF4-FFF2-40B4-BE49-F238E27FC236}">
                <a16:creationId xmlns:a16="http://schemas.microsoft.com/office/drawing/2014/main" id="{AD49763B-F621-2C59-295C-0F7CF4EAA41D}"/>
              </a:ext>
            </a:extLst>
          </p:cNvPr>
          <p:cNvPicPr>
            <a:picLocks noChangeAspect="1"/>
          </p:cNvPicPr>
          <p:nvPr userDrawn="1"/>
        </p:nvPicPr>
        <p:blipFill>
          <a:blip r:embed="rId2"/>
          <a:stretch>
            <a:fillRect/>
          </a:stretch>
        </p:blipFill>
        <p:spPr>
          <a:xfrm>
            <a:off x="548024" y="540741"/>
            <a:ext cx="3081867" cy="1072935"/>
          </a:xfrm>
          <a:prstGeom prst="rect">
            <a:avLst/>
          </a:prstGeom>
        </p:spPr>
      </p:pic>
    </p:spTree>
    <p:extLst>
      <p:ext uri="{BB962C8B-B14F-4D97-AF65-F5344CB8AC3E}">
        <p14:creationId xmlns:p14="http://schemas.microsoft.com/office/powerpoint/2010/main" val="21002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0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pen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498212" y="2136783"/>
            <a:ext cx="11201400" cy="4037267"/>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1C3DAB04-D7B4-D863-6E46-AABD43B3A2E8}"/>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8921326-AD9B-E36F-27E9-1F47667BFF8E}"/>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78183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Open - 2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6" name="Content Placeholder 2">
            <a:extLst>
              <a:ext uri="{FF2B5EF4-FFF2-40B4-BE49-F238E27FC236}">
                <a16:creationId xmlns:a16="http://schemas.microsoft.com/office/drawing/2014/main" id="{650BC866-21BA-D09D-F8F5-D045BF30AC4E}"/>
              </a:ext>
            </a:extLst>
          </p:cNvPr>
          <p:cNvSpPr>
            <a:spLocks noGrp="1"/>
          </p:cNvSpPr>
          <p:nvPr>
            <p:ph sz="half" idx="12"/>
          </p:nvPr>
        </p:nvSpPr>
        <p:spPr>
          <a:xfrm>
            <a:off x="498211" y="2136759"/>
            <a:ext cx="5486400" cy="4021293"/>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B01A945F-DD16-963C-AB48-EC9B3A35B471}"/>
              </a:ext>
            </a:extLst>
          </p:cNvPr>
          <p:cNvSpPr>
            <a:spLocks noGrp="1"/>
          </p:cNvSpPr>
          <p:nvPr>
            <p:ph sz="half" idx="2"/>
          </p:nvPr>
        </p:nvSpPr>
        <p:spPr>
          <a:xfrm>
            <a:off x="6178659" y="2133847"/>
            <a:ext cx="5486400" cy="4021293"/>
          </a:xfrm>
        </p:spPr>
        <p:txBody>
          <a:bodyPr>
            <a:noAutofit/>
          </a:bodyPr>
          <a:lstStyle>
            <a:lvl1pPr>
              <a:spcBef>
                <a:spcPts val="600"/>
              </a:spcBef>
              <a:spcAft>
                <a:spcPts val="600"/>
              </a:spcAft>
              <a:defRPr sz="2000"/>
            </a:lvl1pPr>
            <a:lvl2pPr>
              <a:spcBef>
                <a:spcPts val="600"/>
              </a:spcBef>
              <a:spcAft>
                <a:spcPts val="600"/>
              </a:spcAft>
              <a:defRPr sz="1800"/>
            </a:lvl2pPr>
            <a:lvl3pPr>
              <a:spcBef>
                <a:spcPts val="600"/>
              </a:spcBef>
              <a:spcAft>
                <a:spcPts val="600"/>
              </a:spcAft>
              <a:defRPr sz="1600"/>
            </a:lvl3pPr>
            <a:lvl4pPr>
              <a:spcBef>
                <a:spcPts val="600"/>
              </a:spcBef>
              <a:spcAft>
                <a:spcPts val="600"/>
              </a:spcAft>
              <a:defRPr sz="14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E765ED2D-49B0-B599-74A3-744947B0A7D8}"/>
              </a:ext>
            </a:extLst>
          </p:cNvPr>
          <p:cNvSpPr>
            <a:spLocks noGrp="1"/>
          </p:cNvSpPr>
          <p:nvPr>
            <p:ph type="title" hasCustomPrompt="1"/>
          </p:nvPr>
        </p:nvSpPr>
        <p:spPr>
          <a:xfrm>
            <a:off x="495298"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BE1C95AC-0ED5-D209-9395-E7D3BBBAF8C2}"/>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7916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2 Column O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300"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2"/>
            <a:ext cx="4201176"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7"/>
            <a:ext cx="4201176" cy="4021293"/>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7462238" y="1643062"/>
            <a:ext cx="4201176"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7462238" y="2133847"/>
            <a:ext cx="4201176" cy="4021293"/>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2">
            <a:extLst>
              <a:ext uri="{FF2B5EF4-FFF2-40B4-BE49-F238E27FC236}">
                <a16:creationId xmlns:a16="http://schemas.microsoft.com/office/drawing/2014/main" id="{F80C55CB-1243-5BF9-BBB2-A3408731B3B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25976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 3 Colum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300"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5957979"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5957979"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21">
            <a:extLst>
              <a:ext uri="{FF2B5EF4-FFF2-40B4-BE49-F238E27FC236}">
                <a16:creationId xmlns:a16="http://schemas.microsoft.com/office/drawing/2014/main" id="{A8636DD2-A9D2-7D45-1397-5C656FF334DA}"/>
              </a:ext>
            </a:extLst>
          </p:cNvPr>
          <p:cNvSpPr>
            <a:spLocks noGrp="1"/>
          </p:cNvSpPr>
          <p:nvPr>
            <p:ph type="body" sz="quarter" idx="16" hasCustomPrompt="1"/>
          </p:nvPr>
        </p:nvSpPr>
        <p:spPr>
          <a:xfrm>
            <a:off x="8937798" y="1643062"/>
            <a:ext cx="2743200" cy="357187"/>
          </a:xfrm>
        </p:spPr>
        <p:txBody>
          <a:bodyPr>
            <a:noAutofit/>
          </a:bodyPr>
          <a:lstStyle>
            <a:lvl1pPr marL="0" indent="0" algn="l">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6" name="Content Placeholder 2">
            <a:extLst>
              <a:ext uri="{FF2B5EF4-FFF2-40B4-BE49-F238E27FC236}">
                <a16:creationId xmlns:a16="http://schemas.microsoft.com/office/drawing/2014/main" id="{80B63540-82F5-B726-90B0-56AC3B386718}"/>
              </a:ext>
            </a:extLst>
          </p:cNvPr>
          <p:cNvSpPr>
            <a:spLocks noGrp="1"/>
          </p:cNvSpPr>
          <p:nvPr>
            <p:ph sz="half" idx="17"/>
          </p:nvPr>
        </p:nvSpPr>
        <p:spPr>
          <a:xfrm>
            <a:off x="8937798" y="2133847"/>
            <a:ext cx="2743200" cy="4021293"/>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84FEBC99-8395-8206-7B58-153B8FFFDED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8235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4 Sectio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itle 1">
            <a:extLst>
              <a:ext uri="{FF2B5EF4-FFF2-40B4-BE49-F238E27FC236}">
                <a16:creationId xmlns:a16="http://schemas.microsoft.com/office/drawing/2014/main" id="{CE7265E3-40DA-6F39-E6B5-B739371702B9}"/>
              </a:ext>
            </a:extLst>
          </p:cNvPr>
          <p:cNvSpPr>
            <a:spLocks noGrp="1"/>
          </p:cNvSpPr>
          <p:nvPr>
            <p:ph type="title" hasCustomPrompt="1"/>
          </p:nvPr>
        </p:nvSpPr>
        <p:spPr>
          <a:xfrm>
            <a:off x="495298" y="336177"/>
            <a:ext cx="9692640" cy="1059616"/>
          </a:xfrm>
        </p:spPr>
        <p:txBody>
          <a:bodyPr anchor="t">
            <a:noAutofit/>
          </a:bodyPr>
          <a:lstStyle>
            <a:lvl1pPr>
              <a:defRPr sz="3600"/>
            </a:lvl1pPr>
          </a:lstStyle>
          <a:p>
            <a:r>
              <a:rPr lang="en-US" dirty="0"/>
              <a:t>Slide Title Goes Here</a:t>
            </a:r>
          </a:p>
        </p:txBody>
      </p:sp>
      <p:sp>
        <p:nvSpPr>
          <p:cNvPr id="9" name="Text Placeholder 21">
            <a:extLst>
              <a:ext uri="{FF2B5EF4-FFF2-40B4-BE49-F238E27FC236}">
                <a16:creationId xmlns:a16="http://schemas.microsoft.com/office/drawing/2014/main" id="{73C4928A-B8E3-2966-751D-46744673D655}"/>
              </a:ext>
            </a:extLst>
          </p:cNvPr>
          <p:cNvSpPr>
            <a:spLocks noGrp="1"/>
          </p:cNvSpPr>
          <p:nvPr>
            <p:ph type="body" sz="quarter" idx="12" hasCustomPrompt="1"/>
          </p:nvPr>
        </p:nvSpPr>
        <p:spPr>
          <a:xfrm>
            <a:off x="2978161" y="1643063"/>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7" name="Content Placeholder 2">
            <a:extLst>
              <a:ext uri="{FF2B5EF4-FFF2-40B4-BE49-F238E27FC236}">
                <a16:creationId xmlns:a16="http://schemas.microsoft.com/office/drawing/2014/main" id="{810910AA-2E08-D3FE-A5B4-C416CBAE57B8}"/>
              </a:ext>
            </a:extLst>
          </p:cNvPr>
          <p:cNvSpPr>
            <a:spLocks noGrp="1"/>
          </p:cNvSpPr>
          <p:nvPr>
            <p:ph sz="half" idx="13"/>
          </p:nvPr>
        </p:nvSpPr>
        <p:spPr>
          <a:xfrm>
            <a:off x="2978161" y="2133848"/>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1">
            <a:extLst>
              <a:ext uri="{FF2B5EF4-FFF2-40B4-BE49-F238E27FC236}">
                <a16:creationId xmlns:a16="http://schemas.microsoft.com/office/drawing/2014/main" id="{737BD4F1-F589-E4F6-78CF-C03C958C1042}"/>
              </a:ext>
            </a:extLst>
          </p:cNvPr>
          <p:cNvSpPr>
            <a:spLocks noGrp="1"/>
          </p:cNvSpPr>
          <p:nvPr>
            <p:ph type="body" sz="quarter" idx="14" hasCustomPrompt="1"/>
          </p:nvPr>
        </p:nvSpPr>
        <p:spPr>
          <a:xfrm>
            <a:off x="7462238" y="1643063"/>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5" name="Content Placeholder 2">
            <a:extLst>
              <a:ext uri="{FF2B5EF4-FFF2-40B4-BE49-F238E27FC236}">
                <a16:creationId xmlns:a16="http://schemas.microsoft.com/office/drawing/2014/main" id="{88D398D4-F6DF-4157-5C2E-F4B93D0EE47B}"/>
              </a:ext>
            </a:extLst>
          </p:cNvPr>
          <p:cNvSpPr>
            <a:spLocks noGrp="1"/>
          </p:cNvSpPr>
          <p:nvPr>
            <p:ph sz="half" idx="15"/>
          </p:nvPr>
        </p:nvSpPr>
        <p:spPr>
          <a:xfrm>
            <a:off x="7462238" y="2133848"/>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1">
            <a:extLst>
              <a:ext uri="{FF2B5EF4-FFF2-40B4-BE49-F238E27FC236}">
                <a16:creationId xmlns:a16="http://schemas.microsoft.com/office/drawing/2014/main" id="{84B4C31C-F9E8-6BEC-E8E9-885A1AD05A71}"/>
              </a:ext>
            </a:extLst>
          </p:cNvPr>
          <p:cNvSpPr>
            <a:spLocks noGrp="1"/>
          </p:cNvSpPr>
          <p:nvPr>
            <p:ph type="body" sz="quarter" idx="16" hasCustomPrompt="1"/>
          </p:nvPr>
        </p:nvSpPr>
        <p:spPr>
          <a:xfrm>
            <a:off x="2978161" y="4104909"/>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51E0B93E-4689-0391-9B28-79CD6145ADE0}"/>
              </a:ext>
            </a:extLst>
          </p:cNvPr>
          <p:cNvSpPr>
            <a:spLocks noGrp="1"/>
          </p:cNvSpPr>
          <p:nvPr>
            <p:ph sz="half" idx="17"/>
          </p:nvPr>
        </p:nvSpPr>
        <p:spPr>
          <a:xfrm>
            <a:off x="2978161" y="4595694"/>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1">
            <a:extLst>
              <a:ext uri="{FF2B5EF4-FFF2-40B4-BE49-F238E27FC236}">
                <a16:creationId xmlns:a16="http://schemas.microsoft.com/office/drawing/2014/main" id="{EEF3ED7B-9A0E-4287-5CCC-7318BE685EF7}"/>
              </a:ext>
            </a:extLst>
          </p:cNvPr>
          <p:cNvSpPr>
            <a:spLocks noGrp="1"/>
          </p:cNvSpPr>
          <p:nvPr>
            <p:ph type="body" sz="quarter" idx="18" hasCustomPrompt="1"/>
          </p:nvPr>
        </p:nvSpPr>
        <p:spPr>
          <a:xfrm>
            <a:off x="7462238" y="4104909"/>
            <a:ext cx="4201176" cy="329628"/>
          </a:xfrm>
        </p:spPr>
        <p:txBody>
          <a:bodyPr>
            <a:noAutofit/>
          </a:bodyPr>
          <a:lstStyle>
            <a:lvl1pPr marL="0" indent="0" algn="l">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EE3EA885-FE69-1CF3-9D12-AC63DDE24ABE}"/>
              </a:ext>
            </a:extLst>
          </p:cNvPr>
          <p:cNvSpPr>
            <a:spLocks noGrp="1"/>
          </p:cNvSpPr>
          <p:nvPr>
            <p:ph sz="half" idx="19"/>
          </p:nvPr>
        </p:nvSpPr>
        <p:spPr>
          <a:xfrm>
            <a:off x="7462238" y="4595694"/>
            <a:ext cx="4201176" cy="1576506"/>
          </a:xfrm>
        </p:spPr>
        <p:txBody>
          <a:bodyPr>
            <a:noAutofit/>
          </a:bodyPr>
          <a:lstStyle>
            <a:lvl1pPr>
              <a:spcBef>
                <a:spcPts val="300"/>
              </a:spcBef>
              <a:defRPr sz="1800"/>
            </a:lvl1pPr>
            <a:lvl2pPr>
              <a:spcBef>
                <a:spcPts val="300"/>
              </a:spcBef>
              <a:defRPr sz="1600"/>
            </a:lvl2pPr>
            <a:lvl3pPr>
              <a:spcBef>
                <a:spcPts val="300"/>
              </a:spcBef>
              <a:defRPr sz="1400"/>
            </a:lvl3pPr>
            <a:lvl4pPr>
              <a:spcBef>
                <a:spcPts val="300"/>
              </a:spcBef>
              <a:defRPr sz="1200"/>
            </a:lvl4pPr>
            <a:lvl5pPr>
              <a:spcBef>
                <a:spcPts val="3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2">
            <a:extLst>
              <a:ext uri="{FF2B5EF4-FFF2-40B4-BE49-F238E27FC236}">
                <a16:creationId xmlns:a16="http://schemas.microsoft.com/office/drawing/2014/main" id="{BE7F741C-AE5C-2D99-0A62-EA9C923B971C}"/>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860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Imag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495300" y="2286000"/>
            <a:ext cx="5923788" cy="3897120"/>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7">
            <a:extLst>
              <a:ext uri="{FF2B5EF4-FFF2-40B4-BE49-F238E27FC236}">
                <a16:creationId xmlns:a16="http://schemas.microsoft.com/office/drawing/2014/main" id="{D73A4C2A-E5E7-7F00-9F36-795C4D8E3B46}"/>
              </a:ext>
            </a:extLst>
          </p:cNvPr>
          <p:cNvSpPr>
            <a:spLocks noGrp="1"/>
          </p:cNvSpPr>
          <p:nvPr>
            <p:ph type="pic" sz="quarter" idx="14" hasCustomPrompt="1"/>
          </p:nvPr>
        </p:nvSpPr>
        <p:spPr>
          <a:xfrm>
            <a:off x="6736344" y="338667"/>
            <a:ext cx="4992624" cy="5844453"/>
          </a:xfrm>
        </p:spPr>
        <p:txBody>
          <a:bodyPr anchor="ctr">
            <a:normAutofit/>
          </a:bodyPr>
          <a:lstStyle>
            <a:lvl1pPr marL="0" indent="0" algn="ctr">
              <a:buNone/>
              <a:defRPr sz="1800"/>
            </a:lvl1pPr>
          </a:lstStyle>
          <a:p>
            <a:r>
              <a:rPr lang="en-US" dirty="0"/>
              <a:t>Drag/drop image here</a:t>
            </a:r>
          </a:p>
        </p:txBody>
      </p:sp>
      <p:sp>
        <p:nvSpPr>
          <p:cNvPr id="9" name="Title 1">
            <a:extLst>
              <a:ext uri="{FF2B5EF4-FFF2-40B4-BE49-F238E27FC236}">
                <a16:creationId xmlns:a16="http://schemas.microsoft.com/office/drawing/2014/main" id="{D5257C00-A7BF-7CAA-7196-9F78780A4ACB}"/>
              </a:ext>
            </a:extLst>
          </p:cNvPr>
          <p:cNvSpPr>
            <a:spLocks noGrp="1"/>
          </p:cNvSpPr>
          <p:nvPr>
            <p:ph type="title" hasCustomPrompt="1"/>
          </p:nvPr>
        </p:nvSpPr>
        <p:spPr>
          <a:xfrm>
            <a:off x="495300" y="336177"/>
            <a:ext cx="5923788"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1348F8F2-7C4A-8E24-BAB4-C4E2093F4BF0}"/>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16089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Slide Gray Panel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7" name="Text Placeholder 36">
            <a:extLst>
              <a:ext uri="{FF2B5EF4-FFF2-40B4-BE49-F238E27FC236}">
                <a16:creationId xmlns:a16="http://schemas.microsoft.com/office/drawing/2014/main" id="{511163D5-572E-B8FA-4DF1-547CE6F48106}"/>
              </a:ext>
            </a:extLst>
          </p:cNvPr>
          <p:cNvSpPr>
            <a:spLocks noGrp="1"/>
          </p:cNvSpPr>
          <p:nvPr>
            <p:ph type="body" sz="quarter" idx="15" hasCustomPrompt="1"/>
          </p:nvPr>
        </p:nvSpPr>
        <p:spPr>
          <a:xfrm>
            <a:off x="498212" y="2288912"/>
            <a:ext cx="4297680" cy="3890962"/>
          </a:xfrm>
          <a:solidFill>
            <a:schemeClr val="bg2">
              <a:lumMod val="95000"/>
            </a:schemeClr>
          </a:solidFill>
        </p:spPr>
        <p:txBody>
          <a:bodyPr anchor="ctr">
            <a:normAutofit/>
          </a:bodyPr>
          <a:lstStyle>
            <a:lvl1pPr marL="0" indent="0">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Item List</a:t>
            </a: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p:nvPr>
        </p:nvSpPr>
        <p:spPr>
          <a:xfrm>
            <a:off x="5369560" y="347471"/>
            <a:ext cx="6353092" cy="5829491"/>
          </a:xfrm>
        </p:spPr>
        <p:txBody>
          <a:bodyPr>
            <a:noAutofit/>
          </a:bodyPr>
          <a:lstStyle>
            <a:lvl1pPr>
              <a:spcBef>
                <a:spcPts val="300"/>
              </a:spcBef>
              <a:defRPr sz="2000"/>
            </a:lvl1pPr>
            <a:lvl2pPr>
              <a:spcBef>
                <a:spcPts val="300"/>
              </a:spcBef>
              <a:defRPr sz="1800"/>
            </a:lvl2pPr>
            <a:lvl3pPr>
              <a:spcBef>
                <a:spcPts val="300"/>
              </a:spcBef>
              <a:defRPr sz="1600"/>
            </a:lvl3pPr>
            <a:lvl4pPr>
              <a:spcBef>
                <a:spcPts val="300"/>
              </a:spcBef>
              <a:defRPr sz="1400"/>
            </a:lvl4pPr>
            <a:lvl5pPr>
              <a:spcBef>
                <a:spcPts val="30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860C8797-339D-18BC-14E3-97302444C081}"/>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99089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Slide Right - Gray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6754"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7" name="Text Placeholder 36">
            <a:extLst>
              <a:ext uri="{FF2B5EF4-FFF2-40B4-BE49-F238E27FC236}">
                <a16:creationId xmlns:a16="http://schemas.microsoft.com/office/drawing/2014/main" id="{511163D5-572E-B8FA-4DF1-547CE6F48106}"/>
              </a:ext>
            </a:extLst>
          </p:cNvPr>
          <p:cNvSpPr>
            <a:spLocks noGrp="1"/>
          </p:cNvSpPr>
          <p:nvPr>
            <p:ph type="body" sz="quarter" idx="15" hasCustomPrompt="1"/>
          </p:nvPr>
        </p:nvSpPr>
        <p:spPr>
          <a:xfrm>
            <a:off x="5629150" y="336177"/>
            <a:ext cx="5888292" cy="5717151"/>
          </a:xfrm>
          <a:solidFill>
            <a:schemeClr val="bg2">
              <a:lumMod val="95000"/>
            </a:schemeClr>
          </a:solidFill>
        </p:spPr>
        <p:txBody>
          <a:bodyPr anchor="ctr">
            <a:normAutofit/>
          </a:bodyPr>
          <a:lstStyle>
            <a:lvl1pPr marL="0" indent="0">
              <a:buNone/>
              <a:defRPr sz="24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Text here</a:t>
            </a: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p:nvPr>
        </p:nvSpPr>
        <p:spPr>
          <a:xfrm>
            <a:off x="497286" y="2289727"/>
            <a:ext cx="4297680" cy="3749041"/>
          </a:xfrm>
          <a:solidFill>
            <a:schemeClr val="bg2">
              <a:lumMod val="95000"/>
            </a:schemeClr>
          </a:solidFill>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a:extLst>
              <a:ext uri="{FF2B5EF4-FFF2-40B4-BE49-F238E27FC236}">
                <a16:creationId xmlns:a16="http://schemas.microsoft.com/office/drawing/2014/main" id="{7B00E7DD-C887-62CE-EC63-24AA0F1E953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0855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Image + Bar +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2AA1D1-E76D-5EF9-A5D9-543FFFAF64F0}"/>
              </a:ext>
            </a:extLst>
          </p:cNvPr>
          <p:cNvSpPr>
            <a:spLocks noGrp="1"/>
          </p:cNvSpPr>
          <p:nvPr>
            <p:ph type="pic" sz="quarter" idx="14" hasCustomPrompt="1"/>
          </p:nvPr>
        </p:nvSpPr>
        <p:spPr>
          <a:xfrm>
            <a:off x="0" y="0"/>
            <a:ext cx="6108192" cy="6858000"/>
          </a:xfrm>
          <a:custGeom>
            <a:avLst/>
            <a:gdLst>
              <a:gd name="connsiteX0" fmla="*/ 0 w 6108192"/>
              <a:gd name="connsiteY0" fmla="*/ 0 h 6858000"/>
              <a:gd name="connsiteX1" fmla="*/ 6108192 w 6108192"/>
              <a:gd name="connsiteY1" fmla="*/ 0 h 6858000"/>
              <a:gd name="connsiteX2" fmla="*/ 6108192 w 6108192"/>
              <a:gd name="connsiteY2" fmla="*/ 851074 h 6858000"/>
              <a:gd name="connsiteX3" fmla="*/ 4533490 w 6108192"/>
              <a:gd name="connsiteY3" fmla="*/ 851074 h 6858000"/>
              <a:gd name="connsiteX4" fmla="*/ 4533490 w 6108192"/>
              <a:gd name="connsiteY4" fmla="*/ 3272672 h 6858000"/>
              <a:gd name="connsiteX5" fmla="*/ 6108192 w 6108192"/>
              <a:gd name="connsiteY5" fmla="*/ 3272672 h 6858000"/>
              <a:gd name="connsiteX6" fmla="*/ 6108192 w 6108192"/>
              <a:gd name="connsiteY6" fmla="*/ 6858000 h 6858000"/>
              <a:gd name="connsiteX7" fmla="*/ 0 w 610819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192" h="6858000">
                <a:moveTo>
                  <a:pt x="0" y="0"/>
                </a:moveTo>
                <a:lnTo>
                  <a:pt x="6108192" y="0"/>
                </a:lnTo>
                <a:lnTo>
                  <a:pt x="6108192" y="851074"/>
                </a:lnTo>
                <a:lnTo>
                  <a:pt x="4533490" y="851074"/>
                </a:lnTo>
                <a:lnTo>
                  <a:pt x="4533490" y="3272672"/>
                </a:lnTo>
                <a:lnTo>
                  <a:pt x="6108192" y="3272672"/>
                </a:lnTo>
                <a:lnTo>
                  <a:pt x="6108192" y="6858000"/>
                </a:lnTo>
                <a:lnTo>
                  <a:pt x="0" y="6858000"/>
                </a:lnTo>
                <a:close/>
              </a:path>
            </a:pathLst>
          </a:custGeom>
        </p:spPr>
        <p:txBody>
          <a:bodyPr wrap="square" anchor="ctr">
            <a:noAutofit/>
          </a:bodyPr>
          <a:lstStyle>
            <a:lvl1pPr marL="0" indent="0" algn="ctr">
              <a:buNone/>
              <a:defRPr sz="2000"/>
            </a:lvl1pPr>
          </a:lstStyle>
          <a:p>
            <a:r>
              <a:rPr lang="en-US" dirty="0"/>
              <a:t>Drag/drop image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12980" y="6620719"/>
            <a:ext cx="4107465" cy="237282"/>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4" name="Rectangle 13">
            <a:extLst>
              <a:ext uri="{FF2B5EF4-FFF2-40B4-BE49-F238E27FC236}">
                <a16:creationId xmlns:a16="http://schemas.microsoft.com/office/drawing/2014/main" id="{75BAE340-9307-1991-3A9E-0A8C5D9D8C93}"/>
              </a:ext>
            </a:extLst>
          </p:cNvPr>
          <p:cNvSpPr/>
          <p:nvPr userDrawn="1"/>
        </p:nvSpPr>
        <p:spPr>
          <a:xfrm>
            <a:off x="4533490" y="851074"/>
            <a:ext cx="7214562"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854211-886F-5564-E93F-1DD244078C2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3815" b="40433"/>
          <a:stretch/>
        </p:blipFill>
        <p:spPr>
          <a:xfrm>
            <a:off x="4532848" y="851716"/>
            <a:ext cx="7221877" cy="2421598"/>
          </a:xfrm>
          <a:prstGeom prst="rect">
            <a:avLst/>
          </a:prstGeom>
        </p:spPr>
      </p:pic>
      <p:sp>
        <p:nvSpPr>
          <p:cNvPr id="15" name="Title 1">
            <a:extLst>
              <a:ext uri="{FF2B5EF4-FFF2-40B4-BE49-F238E27FC236}">
                <a16:creationId xmlns:a16="http://schemas.microsoft.com/office/drawing/2014/main" id="{CBF707CC-8832-1E7A-B782-B1D66C79CE54}"/>
              </a:ext>
            </a:extLst>
          </p:cNvPr>
          <p:cNvSpPr>
            <a:spLocks noGrp="1"/>
          </p:cNvSpPr>
          <p:nvPr>
            <p:ph type="title" hasCustomPrompt="1"/>
          </p:nvPr>
        </p:nvSpPr>
        <p:spPr>
          <a:xfrm>
            <a:off x="6234880" y="1280557"/>
            <a:ext cx="5294180" cy="1573306"/>
          </a:xfrm>
        </p:spPr>
        <p:txBody>
          <a:bodyPr anchor="ctr" anchorCtr="0">
            <a:noAutofit/>
          </a:bodyPr>
          <a:lstStyle>
            <a:lvl1pPr>
              <a:defRPr sz="4800">
                <a:solidFill>
                  <a:schemeClr val="bg1"/>
                </a:solidFill>
              </a:defRPr>
            </a:lvl1pPr>
          </a:lstStyle>
          <a:p>
            <a:r>
              <a:rPr lang="en-US" dirty="0"/>
              <a:t>Slide Title </a:t>
            </a:r>
            <a:br>
              <a:rPr lang="en-US" dirty="0"/>
            </a:br>
            <a:r>
              <a:rPr lang="en-US" dirty="0"/>
              <a:t>Goes Here</a:t>
            </a:r>
          </a:p>
        </p:txBody>
      </p:sp>
      <p:sp>
        <p:nvSpPr>
          <p:cNvPr id="17" name="Content Placeholder 2">
            <a:extLst>
              <a:ext uri="{FF2B5EF4-FFF2-40B4-BE49-F238E27FC236}">
                <a16:creationId xmlns:a16="http://schemas.microsoft.com/office/drawing/2014/main" id="{91BD6D3B-B8C0-2494-93F3-7D8BCCA095AE}"/>
              </a:ext>
            </a:extLst>
          </p:cNvPr>
          <p:cNvSpPr>
            <a:spLocks noGrp="1"/>
          </p:cNvSpPr>
          <p:nvPr>
            <p:ph idx="15"/>
          </p:nvPr>
        </p:nvSpPr>
        <p:spPr>
          <a:xfrm>
            <a:off x="6278180" y="3429000"/>
            <a:ext cx="5456619" cy="2933700"/>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536BA01D-7FEF-1119-B9D6-9351ADC9E9A5}"/>
              </a:ext>
            </a:extLst>
          </p:cNvPr>
          <p:cNvSpPr>
            <a:spLocks noGrp="1" noChangeAspect="1"/>
          </p:cNvSpPr>
          <p:nvPr>
            <p:ph type="body" sz="quarter" idx="18" hasCustomPrompt="1"/>
          </p:nvPr>
        </p:nvSpPr>
        <p:spPr>
          <a:xfrm>
            <a:off x="4740653" y="1437266"/>
            <a:ext cx="1234440" cy="123444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6"/>
                  <a:pt x="2743200" y="1371600"/>
                </a:cubicBezTo>
                <a:cubicBezTo>
                  <a:pt x="2743200" y="2129114"/>
                  <a:pt x="2129114" y="2743200"/>
                  <a:pt x="1371600" y="2743200"/>
                </a:cubicBezTo>
                <a:cubicBezTo>
                  <a:pt x="614086" y="2743200"/>
                  <a:pt x="0" y="2129114"/>
                  <a:pt x="0" y="1371600"/>
                </a:cubicBezTo>
                <a:cubicBezTo>
                  <a:pt x="0" y="614086"/>
                  <a:pt x="614086" y="0"/>
                  <a:pt x="1371600" y="0"/>
                </a:cubicBezTo>
                <a:close/>
              </a:path>
            </a:pathLst>
          </a:custGeom>
          <a:solidFill>
            <a:schemeClr val="bg1"/>
          </a:solidFill>
        </p:spPr>
        <p:txBody>
          <a:bodyPr wrap="square" anchor="ctr" anchorCtr="0">
            <a:noAutofit/>
          </a:bodyPr>
          <a:lstStyle>
            <a:lvl1pPr marL="0" indent="0" algn="ctr">
              <a:buFontTx/>
              <a:buNone/>
              <a:defRPr sz="5400" b="1">
                <a:solidFill>
                  <a:schemeClr val="tx2"/>
                </a:solidFill>
              </a:defRPr>
            </a:lvl1pPr>
          </a:lstStyle>
          <a:p>
            <a:pPr lvl="0"/>
            <a:r>
              <a:rPr lang="en-US" dirty="0"/>
              <a:t>#</a:t>
            </a:r>
          </a:p>
        </p:txBody>
      </p:sp>
    </p:spTree>
    <p:extLst>
      <p:ext uri="{BB962C8B-B14F-4D97-AF65-F5344CB8AC3E}">
        <p14:creationId xmlns:p14="http://schemas.microsoft.com/office/powerpoint/2010/main" val="181830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Images + Bar+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2AA1D1-E76D-5EF9-A5D9-543FFFAF64F0}"/>
              </a:ext>
            </a:extLst>
          </p:cNvPr>
          <p:cNvSpPr>
            <a:spLocks noGrp="1"/>
          </p:cNvSpPr>
          <p:nvPr>
            <p:ph type="pic" sz="quarter" idx="14" hasCustomPrompt="1"/>
          </p:nvPr>
        </p:nvSpPr>
        <p:spPr>
          <a:xfrm>
            <a:off x="0" y="0"/>
            <a:ext cx="6108192" cy="6858000"/>
          </a:xfrm>
          <a:custGeom>
            <a:avLst/>
            <a:gdLst>
              <a:gd name="connsiteX0" fmla="*/ 0 w 6108192"/>
              <a:gd name="connsiteY0" fmla="*/ 0 h 6858000"/>
              <a:gd name="connsiteX1" fmla="*/ 6108192 w 6108192"/>
              <a:gd name="connsiteY1" fmla="*/ 0 h 6858000"/>
              <a:gd name="connsiteX2" fmla="*/ 6108192 w 6108192"/>
              <a:gd name="connsiteY2" fmla="*/ 851074 h 6858000"/>
              <a:gd name="connsiteX3" fmla="*/ 4533490 w 6108192"/>
              <a:gd name="connsiteY3" fmla="*/ 851074 h 6858000"/>
              <a:gd name="connsiteX4" fmla="*/ 4533490 w 6108192"/>
              <a:gd name="connsiteY4" fmla="*/ 3272672 h 6858000"/>
              <a:gd name="connsiteX5" fmla="*/ 6108192 w 6108192"/>
              <a:gd name="connsiteY5" fmla="*/ 3272672 h 6858000"/>
              <a:gd name="connsiteX6" fmla="*/ 6108192 w 6108192"/>
              <a:gd name="connsiteY6" fmla="*/ 6858000 h 6858000"/>
              <a:gd name="connsiteX7" fmla="*/ 0 w 610819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192" h="6858000">
                <a:moveTo>
                  <a:pt x="0" y="0"/>
                </a:moveTo>
                <a:lnTo>
                  <a:pt x="6108192" y="0"/>
                </a:lnTo>
                <a:lnTo>
                  <a:pt x="6108192" y="851074"/>
                </a:lnTo>
                <a:lnTo>
                  <a:pt x="4533490" y="851074"/>
                </a:lnTo>
                <a:lnTo>
                  <a:pt x="4533490" y="3272672"/>
                </a:lnTo>
                <a:lnTo>
                  <a:pt x="6108192" y="3272672"/>
                </a:lnTo>
                <a:lnTo>
                  <a:pt x="6108192" y="6858000"/>
                </a:lnTo>
                <a:lnTo>
                  <a:pt x="0" y="6858000"/>
                </a:lnTo>
                <a:close/>
              </a:path>
            </a:pathLst>
          </a:custGeom>
        </p:spPr>
        <p:txBody>
          <a:bodyPr wrap="square" anchor="ctr">
            <a:noAutofit/>
          </a:bodyPr>
          <a:lstStyle>
            <a:lvl1pPr marL="0" indent="0" algn="ctr">
              <a:buNone/>
              <a:defRPr sz="2000"/>
            </a:lvl1pPr>
          </a:lstStyle>
          <a:p>
            <a:r>
              <a:rPr lang="en-US" dirty="0"/>
              <a:t>Drag/drop image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12980" y="6620719"/>
            <a:ext cx="4107465" cy="237282"/>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4" name="Rectangle 13">
            <a:extLst>
              <a:ext uri="{FF2B5EF4-FFF2-40B4-BE49-F238E27FC236}">
                <a16:creationId xmlns:a16="http://schemas.microsoft.com/office/drawing/2014/main" id="{75BAE340-9307-1991-3A9E-0A8C5D9D8C93}"/>
              </a:ext>
            </a:extLst>
          </p:cNvPr>
          <p:cNvSpPr/>
          <p:nvPr userDrawn="1"/>
        </p:nvSpPr>
        <p:spPr>
          <a:xfrm>
            <a:off x="4533490" y="851074"/>
            <a:ext cx="7214562"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7854211-886F-5564-E93F-1DD244078C2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3815" b="40433"/>
          <a:stretch/>
        </p:blipFill>
        <p:spPr>
          <a:xfrm>
            <a:off x="4532848" y="851716"/>
            <a:ext cx="7221877" cy="2421598"/>
          </a:xfrm>
          <a:prstGeom prst="rect">
            <a:avLst/>
          </a:prstGeom>
        </p:spPr>
      </p:pic>
      <p:sp>
        <p:nvSpPr>
          <p:cNvPr id="15" name="Title 1">
            <a:extLst>
              <a:ext uri="{FF2B5EF4-FFF2-40B4-BE49-F238E27FC236}">
                <a16:creationId xmlns:a16="http://schemas.microsoft.com/office/drawing/2014/main" id="{CBF707CC-8832-1E7A-B782-B1D66C79CE54}"/>
              </a:ext>
            </a:extLst>
          </p:cNvPr>
          <p:cNvSpPr>
            <a:spLocks noGrp="1"/>
          </p:cNvSpPr>
          <p:nvPr>
            <p:ph type="title" hasCustomPrompt="1"/>
          </p:nvPr>
        </p:nvSpPr>
        <p:spPr>
          <a:xfrm>
            <a:off x="6234880" y="1280557"/>
            <a:ext cx="5294180" cy="1573306"/>
          </a:xfrm>
        </p:spPr>
        <p:txBody>
          <a:bodyPr anchor="ctr" anchorCtr="0">
            <a:noAutofit/>
          </a:bodyPr>
          <a:lstStyle>
            <a:lvl1pPr>
              <a:defRPr sz="4800">
                <a:solidFill>
                  <a:schemeClr val="bg1"/>
                </a:solidFill>
              </a:defRPr>
            </a:lvl1pPr>
          </a:lstStyle>
          <a:p>
            <a:r>
              <a:rPr lang="en-US" dirty="0"/>
              <a:t>Slide Title </a:t>
            </a:r>
            <a:br>
              <a:rPr lang="en-US" dirty="0"/>
            </a:br>
            <a:r>
              <a:rPr lang="en-US" dirty="0"/>
              <a:t>Goes Here</a:t>
            </a:r>
          </a:p>
        </p:txBody>
      </p:sp>
      <p:sp>
        <p:nvSpPr>
          <p:cNvPr id="17" name="Content Placeholder 2">
            <a:extLst>
              <a:ext uri="{FF2B5EF4-FFF2-40B4-BE49-F238E27FC236}">
                <a16:creationId xmlns:a16="http://schemas.microsoft.com/office/drawing/2014/main" id="{91BD6D3B-B8C0-2494-93F3-7D8BCCA095AE}"/>
              </a:ext>
            </a:extLst>
          </p:cNvPr>
          <p:cNvSpPr>
            <a:spLocks noGrp="1"/>
          </p:cNvSpPr>
          <p:nvPr>
            <p:ph idx="15"/>
          </p:nvPr>
        </p:nvSpPr>
        <p:spPr>
          <a:xfrm>
            <a:off x="6278180" y="3429000"/>
            <a:ext cx="5456619" cy="2933700"/>
          </a:xfrm>
        </p:spPr>
        <p:txBody>
          <a:bodyPr>
            <a:noAutofit/>
          </a:bodyPr>
          <a:lstStyle>
            <a:lvl1pPr>
              <a:spcBef>
                <a:spcPts val="600"/>
              </a:spcBef>
              <a:spcAft>
                <a:spcPts val="600"/>
              </a:spcAft>
              <a:defRPr sz="1800"/>
            </a:lvl1pPr>
            <a:lvl2pPr>
              <a:spcBef>
                <a:spcPts val="600"/>
              </a:spcBef>
              <a:spcAft>
                <a:spcPts val="600"/>
              </a:spcAft>
              <a:defRPr sz="1600"/>
            </a:lvl2pPr>
            <a:lvl3pPr>
              <a:spcBef>
                <a:spcPts val="600"/>
              </a:spcBef>
              <a:spcAft>
                <a:spcPts val="600"/>
              </a:spcAft>
              <a:defRPr sz="1400"/>
            </a:lvl3pPr>
            <a:lvl4pPr>
              <a:spcBef>
                <a:spcPts val="600"/>
              </a:spcBef>
              <a:spcAft>
                <a:spcPts val="600"/>
              </a:spcAft>
              <a:defRPr sz="1200"/>
            </a:lvl4pPr>
            <a:lvl5pPr>
              <a:spcBef>
                <a:spcPts val="60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0CD9F54D-E84D-A6BE-C619-9363964D53A7}"/>
              </a:ext>
            </a:extLst>
          </p:cNvPr>
          <p:cNvSpPr>
            <a:spLocks noGrp="1" noChangeAspect="1"/>
          </p:cNvSpPr>
          <p:nvPr>
            <p:ph type="pic" sz="quarter" idx="19" hasCustomPrompt="1"/>
          </p:nvPr>
        </p:nvSpPr>
        <p:spPr>
          <a:xfrm>
            <a:off x="4740653" y="1437266"/>
            <a:ext cx="1234440" cy="123444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picture</a:t>
            </a:r>
          </a:p>
        </p:txBody>
      </p:sp>
    </p:spTree>
    <p:extLst>
      <p:ext uri="{BB962C8B-B14F-4D97-AF65-F5344CB8AC3E}">
        <p14:creationId xmlns:p14="http://schemas.microsoft.com/office/powerpoint/2010/main" val="31528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4" name="Rectangle 3">
            <a:extLst>
              <a:ext uri="{FF2B5EF4-FFF2-40B4-BE49-F238E27FC236}">
                <a16:creationId xmlns:a16="http://schemas.microsoft.com/office/drawing/2014/main" id="{048F2E40-54FF-7DC3-DBE2-5A1F61DAF0DD}"/>
              </a:ext>
            </a:extLst>
          </p:cNvPr>
          <p:cNvSpPr/>
          <p:nvPr userDrawn="1"/>
        </p:nvSpPr>
        <p:spPr>
          <a:xfrm>
            <a:off x="6474237" y="0"/>
            <a:ext cx="5717763" cy="6858000"/>
          </a:xfrm>
          <a:prstGeom prst="rect">
            <a:avLst/>
          </a:prstGeom>
          <a:solidFill>
            <a:srgbClr val="E61E25"/>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A4FD40-B5B8-C2FA-A738-CF6FCE9BA04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37476" b="16842"/>
          <a:stretch/>
        </p:blipFill>
        <p:spPr>
          <a:xfrm>
            <a:off x="6480780" y="0"/>
            <a:ext cx="5711220" cy="6858000"/>
          </a:xfrm>
          <a:prstGeom prst="rect">
            <a:avLst/>
          </a:prstGeom>
        </p:spPr>
      </p:pic>
      <p:pic>
        <p:nvPicPr>
          <p:cNvPr id="3" name="Picture 2" descr="Logo&#10;&#10;Description automatically generated">
            <a:extLst>
              <a:ext uri="{FF2B5EF4-FFF2-40B4-BE49-F238E27FC236}">
                <a16:creationId xmlns:a16="http://schemas.microsoft.com/office/drawing/2014/main" id="{C8B0BB06-850B-4ACD-1FBA-CBD14001C03D}"/>
              </a:ext>
            </a:extLst>
          </p:cNvPr>
          <p:cNvPicPr>
            <a:picLocks noChangeAspect="1"/>
          </p:cNvPicPr>
          <p:nvPr userDrawn="1"/>
        </p:nvPicPr>
        <p:blipFill>
          <a:blip r:embed="rId3"/>
          <a:stretch>
            <a:fillRect/>
          </a:stretch>
        </p:blipFill>
        <p:spPr>
          <a:xfrm>
            <a:off x="8737633" y="540740"/>
            <a:ext cx="3081867" cy="1072935"/>
          </a:xfrm>
          <a:prstGeom prst="rect">
            <a:avLst/>
          </a:prstGeom>
        </p:spPr>
      </p:pic>
    </p:spTree>
    <p:extLst>
      <p:ext uri="{BB962C8B-B14F-4D97-AF65-F5344CB8AC3E}">
        <p14:creationId xmlns:p14="http://schemas.microsoft.com/office/powerpoint/2010/main" val="33520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Content Placeholder 2">
            <a:extLst>
              <a:ext uri="{FF2B5EF4-FFF2-40B4-BE49-F238E27FC236}">
                <a16:creationId xmlns:a16="http://schemas.microsoft.com/office/drawing/2014/main" id="{E946042D-F2A8-83CC-1E20-9C98983F2F93}"/>
              </a:ext>
            </a:extLst>
          </p:cNvPr>
          <p:cNvSpPr>
            <a:spLocks noGrp="1"/>
          </p:cNvSpPr>
          <p:nvPr>
            <p:ph idx="16" hasCustomPrompt="1"/>
          </p:nvPr>
        </p:nvSpPr>
        <p:spPr>
          <a:xfrm>
            <a:off x="498212" y="2289728"/>
            <a:ext cx="4297680" cy="3886650"/>
          </a:xfrm>
        </p:spPr>
        <p:txBody>
          <a:bodyPr>
            <a:noAutofit/>
          </a:bodyPr>
          <a:lstStyle>
            <a:lvl1pPr marL="274320" indent="-182880">
              <a:spcBef>
                <a:spcPts val="300"/>
              </a:spcBef>
              <a:defRPr sz="1800"/>
            </a:lvl1pPr>
            <a:lvl2pPr>
              <a:defRPr sz="1400"/>
            </a:lvl2pPr>
            <a:lvl3pPr>
              <a:defRPr sz="1200"/>
            </a:lvl3pPr>
            <a:lvl4pPr>
              <a:defRPr sz="1100"/>
            </a:lvl4pPr>
            <a:lvl5pPr>
              <a:defRPr sz="1100"/>
            </a:lvl5pPr>
          </a:lstStyle>
          <a:p>
            <a:pPr lvl="0"/>
            <a:r>
              <a:rPr lang="en-US" dirty="0"/>
              <a:t>Text here</a:t>
            </a: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5164503" y="336176"/>
            <a:ext cx="6563655" cy="5854762"/>
          </a:xfrm>
        </p:spPr>
        <p:txBody>
          <a:bodyPr anchor="ctr">
            <a:normAutofit/>
          </a:bodyPr>
          <a:lstStyle>
            <a:lvl1pPr marL="0" indent="0" algn="ctr">
              <a:buNone/>
              <a:defRPr sz="1800"/>
            </a:lvl1pPr>
          </a:lstStyle>
          <a:p>
            <a:r>
              <a:rPr lang="en-US" dirty="0"/>
              <a:t>Click to Insert Chart</a:t>
            </a:r>
          </a:p>
        </p:txBody>
      </p:sp>
      <p:sp>
        <p:nvSpPr>
          <p:cNvPr id="6" name="Footer Placeholder 2">
            <a:extLst>
              <a:ext uri="{FF2B5EF4-FFF2-40B4-BE49-F238E27FC236}">
                <a16:creationId xmlns:a16="http://schemas.microsoft.com/office/drawing/2014/main" id="{4BC0910B-48DE-1FED-DC6D-E53377A4E208}"/>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9294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Slide Option 2 + Call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9" name="Content Placeholder 2">
            <a:extLst>
              <a:ext uri="{FF2B5EF4-FFF2-40B4-BE49-F238E27FC236}">
                <a16:creationId xmlns:a16="http://schemas.microsoft.com/office/drawing/2014/main" id="{29A75750-FC7A-B3B9-32D0-54659FB8737B}"/>
              </a:ext>
            </a:extLst>
          </p:cNvPr>
          <p:cNvSpPr>
            <a:spLocks noGrp="1"/>
          </p:cNvSpPr>
          <p:nvPr>
            <p:ph idx="1" hasCustomPrompt="1"/>
          </p:nvPr>
        </p:nvSpPr>
        <p:spPr>
          <a:xfrm>
            <a:off x="495300" y="3552668"/>
            <a:ext cx="4297680" cy="2644296"/>
          </a:xfrm>
          <a:solidFill>
            <a:schemeClr val="bg2">
              <a:lumMod val="95000"/>
            </a:schemeClr>
          </a:solidFill>
        </p:spPr>
        <p:txBody>
          <a:bodyPr anchor="ctr">
            <a:normAutofit/>
          </a:bodyPr>
          <a:lstStyle>
            <a:lvl1pPr marL="0" indent="0">
              <a:buNone/>
              <a:defRPr sz="2800" b="1"/>
            </a:lvl1pPr>
            <a:lvl2pPr marL="457200" indent="0">
              <a:buNone/>
              <a:defRPr sz="1400" b="1"/>
            </a:lvl2pPr>
            <a:lvl3pPr marL="914400" indent="0">
              <a:buNone/>
              <a:defRPr sz="1200" b="1"/>
            </a:lvl3pPr>
            <a:lvl4pPr marL="1371600" indent="0">
              <a:buNone/>
              <a:defRPr sz="1100" b="1"/>
            </a:lvl4pPr>
            <a:lvl5pPr marL="1828800" indent="0">
              <a:buNone/>
              <a:defRPr sz="1100" b="1"/>
            </a:lvl5pPr>
          </a:lstStyle>
          <a:p>
            <a:pPr lvl="0"/>
            <a:r>
              <a:rPr lang="en-US" dirty="0"/>
              <a:t>Stat Callout</a:t>
            </a:r>
          </a:p>
        </p:txBody>
      </p:sp>
      <p:sp>
        <p:nvSpPr>
          <p:cNvPr id="11" name="Content Placeholder 2">
            <a:extLst>
              <a:ext uri="{FF2B5EF4-FFF2-40B4-BE49-F238E27FC236}">
                <a16:creationId xmlns:a16="http://schemas.microsoft.com/office/drawing/2014/main" id="{E946042D-F2A8-83CC-1E20-9C98983F2F93}"/>
              </a:ext>
            </a:extLst>
          </p:cNvPr>
          <p:cNvSpPr>
            <a:spLocks noGrp="1"/>
          </p:cNvSpPr>
          <p:nvPr>
            <p:ph idx="16" hasCustomPrompt="1"/>
          </p:nvPr>
        </p:nvSpPr>
        <p:spPr>
          <a:xfrm>
            <a:off x="498212" y="2289728"/>
            <a:ext cx="4297680" cy="933588"/>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5181892" y="335666"/>
            <a:ext cx="6542637" cy="5861298"/>
          </a:xfrm>
        </p:spPr>
        <p:txBody>
          <a:bodyPr anchor="ctr">
            <a:normAutofit/>
          </a:bodyPr>
          <a:lstStyle>
            <a:lvl1pPr marL="0" indent="0" algn="ctr">
              <a:buNone/>
              <a:defRPr sz="1800"/>
            </a:lvl1pPr>
          </a:lstStyle>
          <a:p>
            <a:r>
              <a:rPr lang="en-US" dirty="0"/>
              <a:t>Click to Insert Chart</a:t>
            </a:r>
          </a:p>
        </p:txBody>
      </p:sp>
      <p:sp>
        <p:nvSpPr>
          <p:cNvPr id="19" name="Title 1">
            <a:extLst>
              <a:ext uri="{FF2B5EF4-FFF2-40B4-BE49-F238E27FC236}">
                <a16:creationId xmlns:a16="http://schemas.microsoft.com/office/drawing/2014/main" id="{295A10AA-7469-EDDD-A721-376682D290F2}"/>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265F68AE-F93D-5C37-0624-69067CD17768}"/>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6635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Table Placeholder 7">
            <a:extLst>
              <a:ext uri="{FF2B5EF4-FFF2-40B4-BE49-F238E27FC236}">
                <a16:creationId xmlns:a16="http://schemas.microsoft.com/office/drawing/2014/main" id="{EF0837FB-36D1-E505-C6E2-8D7C9D0949C7}"/>
              </a:ext>
            </a:extLst>
          </p:cNvPr>
          <p:cNvSpPr>
            <a:spLocks noGrp="1"/>
          </p:cNvSpPr>
          <p:nvPr>
            <p:ph type="tbl" sz="quarter" idx="18" hasCustomPrompt="1"/>
          </p:nvPr>
        </p:nvSpPr>
        <p:spPr>
          <a:xfrm>
            <a:off x="5181892" y="336177"/>
            <a:ext cx="6544745" cy="5826880"/>
          </a:xfrm>
        </p:spPr>
        <p:txBody>
          <a:bodyPr anchor="ctr">
            <a:normAutofit/>
          </a:bodyPr>
          <a:lstStyle>
            <a:lvl1pPr marL="0" indent="0" algn="ctr">
              <a:buNone/>
              <a:defRPr sz="1800"/>
            </a:lvl1pPr>
          </a:lstStyle>
          <a:p>
            <a:r>
              <a:rPr lang="en-US" dirty="0"/>
              <a:t>Click to Insert Table</a:t>
            </a:r>
          </a:p>
        </p:txBody>
      </p:sp>
      <p:sp>
        <p:nvSpPr>
          <p:cNvPr id="10" name="Content Placeholder 2">
            <a:extLst>
              <a:ext uri="{FF2B5EF4-FFF2-40B4-BE49-F238E27FC236}">
                <a16:creationId xmlns:a16="http://schemas.microsoft.com/office/drawing/2014/main" id="{997F1C03-0B23-DEAA-86B9-B96771A8219D}"/>
              </a:ext>
            </a:extLst>
          </p:cNvPr>
          <p:cNvSpPr>
            <a:spLocks noGrp="1"/>
          </p:cNvSpPr>
          <p:nvPr>
            <p:ph idx="16" hasCustomPrompt="1"/>
          </p:nvPr>
        </p:nvSpPr>
        <p:spPr>
          <a:xfrm>
            <a:off x="498212" y="2289728"/>
            <a:ext cx="4297680" cy="3858768"/>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18" name="Title 1">
            <a:extLst>
              <a:ext uri="{FF2B5EF4-FFF2-40B4-BE49-F238E27FC236}">
                <a16:creationId xmlns:a16="http://schemas.microsoft.com/office/drawing/2014/main" id="{8749BD99-8740-D498-1342-EBA3E25FDF61}"/>
              </a:ext>
            </a:extLst>
          </p:cNvPr>
          <p:cNvSpPr>
            <a:spLocks noGrp="1"/>
          </p:cNvSpPr>
          <p:nvPr>
            <p:ph type="title" hasCustomPrompt="1"/>
          </p:nvPr>
        </p:nvSpPr>
        <p:spPr>
          <a:xfrm>
            <a:off x="495300" y="336177"/>
            <a:ext cx="4297680" cy="1573306"/>
          </a:xfrm>
        </p:spPr>
        <p:txBody>
          <a:bodyPr anchor="t">
            <a:noAutofit/>
          </a:bodyPr>
          <a:lstStyle>
            <a:lvl1pPr>
              <a:defRPr sz="3600"/>
            </a:lvl1pPr>
          </a:lstStyle>
          <a:p>
            <a:r>
              <a:rPr lang="en-US" dirty="0"/>
              <a:t>Slide Title Goes Here</a:t>
            </a:r>
          </a:p>
        </p:txBody>
      </p:sp>
      <p:sp>
        <p:nvSpPr>
          <p:cNvPr id="6" name="Footer Placeholder 2">
            <a:extLst>
              <a:ext uri="{FF2B5EF4-FFF2-40B4-BE49-F238E27FC236}">
                <a16:creationId xmlns:a16="http://schemas.microsoft.com/office/drawing/2014/main" id="{2C7458FD-A9F7-1C4E-7805-384B36C9680D}"/>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9607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8" y="336177"/>
            <a:ext cx="9692640" cy="608203"/>
          </a:xfrm>
        </p:spPr>
        <p:txBody>
          <a:bodyPr anchor="t">
            <a:noAutofit/>
          </a:bodyPr>
          <a:lstStyle>
            <a:lvl1pPr>
              <a:defRPr sz="3600"/>
            </a:lvl1pPr>
          </a:lstStyle>
          <a:p>
            <a:r>
              <a:rPr lang="en-US" dirty="0"/>
              <a:t>Slide Title Goes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4" name="Chart Placeholder 13">
            <a:extLst>
              <a:ext uri="{FF2B5EF4-FFF2-40B4-BE49-F238E27FC236}">
                <a16:creationId xmlns:a16="http://schemas.microsoft.com/office/drawing/2014/main" id="{A5A138A8-F0D7-783A-229E-0C7730897A47}"/>
              </a:ext>
            </a:extLst>
          </p:cNvPr>
          <p:cNvSpPr>
            <a:spLocks noGrp="1"/>
          </p:cNvSpPr>
          <p:nvPr>
            <p:ph type="chart" sz="quarter" idx="17" hasCustomPrompt="1"/>
          </p:nvPr>
        </p:nvSpPr>
        <p:spPr>
          <a:xfrm>
            <a:off x="6234702" y="1486267"/>
            <a:ext cx="4663440" cy="1783830"/>
          </a:xfrm>
        </p:spPr>
        <p:txBody>
          <a:bodyPr anchor="ctr">
            <a:normAutofit/>
          </a:bodyPr>
          <a:lstStyle>
            <a:lvl1pPr marL="0" indent="0" algn="ctr">
              <a:buNone/>
              <a:defRPr sz="1800"/>
            </a:lvl1pPr>
          </a:lstStyle>
          <a:p>
            <a:r>
              <a:rPr lang="en-US" dirty="0"/>
              <a:t>Click to Insert Chart</a:t>
            </a:r>
          </a:p>
        </p:txBody>
      </p:sp>
      <p:sp>
        <p:nvSpPr>
          <p:cNvPr id="12" name="Chart Placeholder 13">
            <a:extLst>
              <a:ext uri="{FF2B5EF4-FFF2-40B4-BE49-F238E27FC236}">
                <a16:creationId xmlns:a16="http://schemas.microsoft.com/office/drawing/2014/main" id="{536DC1FB-F68E-94E1-DEA9-C1BBC073E1F7}"/>
              </a:ext>
            </a:extLst>
          </p:cNvPr>
          <p:cNvSpPr>
            <a:spLocks noGrp="1"/>
          </p:cNvSpPr>
          <p:nvPr>
            <p:ph type="chart" sz="quarter" idx="18" hasCustomPrompt="1"/>
          </p:nvPr>
        </p:nvSpPr>
        <p:spPr>
          <a:xfrm>
            <a:off x="1295400" y="1486267"/>
            <a:ext cx="4663440" cy="1783830"/>
          </a:xfrm>
        </p:spPr>
        <p:txBody>
          <a:bodyPr anchor="ctr">
            <a:normAutofit/>
          </a:bodyPr>
          <a:lstStyle>
            <a:lvl1pPr marL="0" indent="0" algn="ctr">
              <a:buNone/>
              <a:defRPr sz="1800"/>
            </a:lvl1pPr>
          </a:lstStyle>
          <a:p>
            <a:r>
              <a:rPr lang="en-US" dirty="0"/>
              <a:t>Click to Insert Chart</a:t>
            </a:r>
          </a:p>
        </p:txBody>
      </p:sp>
      <p:sp>
        <p:nvSpPr>
          <p:cNvPr id="13" name="Chart Placeholder 13">
            <a:extLst>
              <a:ext uri="{FF2B5EF4-FFF2-40B4-BE49-F238E27FC236}">
                <a16:creationId xmlns:a16="http://schemas.microsoft.com/office/drawing/2014/main" id="{79AD379F-245B-B934-DEC7-59D597AFE8F4}"/>
              </a:ext>
            </a:extLst>
          </p:cNvPr>
          <p:cNvSpPr>
            <a:spLocks noGrp="1"/>
          </p:cNvSpPr>
          <p:nvPr>
            <p:ph type="chart" sz="quarter" idx="19" hasCustomPrompt="1"/>
          </p:nvPr>
        </p:nvSpPr>
        <p:spPr>
          <a:xfrm>
            <a:off x="6234702" y="3937476"/>
            <a:ext cx="4663440" cy="1783830"/>
          </a:xfrm>
        </p:spPr>
        <p:txBody>
          <a:bodyPr anchor="ctr">
            <a:normAutofit/>
          </a:bodyPr>
          <a:lstStyle>
            <a:lvl1pPr marL="0" indent="0" algn="ctr">
              <a:buNone/>
              <a:defRPr sz="1800"/>
            </a:lvl1pPr>
          </a:lstStyle>
          <a:p>
            <a:r>
              <a:rPr lang="en-US" dirty="0"/>
              <a:t>Click to Insert Chart</a:t>
            </a:r>
          </a:p>
        </p:txBody>
      </p:sp>
      <p:sp>
        <p:nvSpPr>
          <p:cNvPr id="15" name="Chart Placeholder 13">
            <a:extLst>
              <a:ext uri="{FF2B5EF4-FFF2-40B4-BE49-F238E27FC236}">
                <a16:creationId xmlns:a16="http://schemas.microsoft.com/office/drawing/2014/main" id="{C3BA2ADD-FC8B-C29E-5FD3-858993FFC5FF}"/>
              </a:ext>
            </a:extLst>
          </p:cNvPr>
          <p:cNvSpPr>
            <a:spLocks noGrp="1"/>
          </p:cNvSpPr>
          <p:nvPr>
            <p:ph type="chart" sz="quarter" idx="20" hasCustomPrompt="1"/>
          </p:nvPr>
        </p:nvSpPr>
        <p:spPr>
          <a:xfrm>
            <a:off x="1295400" y="3937476"/>
            <a:ext cx="4663440" cy="1783830"/>
          </a:xfrm>
        </p:spPr>
        <p:txBody>
          <a:bodyPr anchor="ctr">
            <a:normAutofit/>
          </a:bodyPr>
          <a:lstStyle>
            <a:lvl1pPr marL="0" indent="0" algn="ctr">
              <a:buNone/>
              <a:defRPr sz="1800"/>
            </a:lvl1pPr>
          </a:lstStyle>
          <a:p>
            <a:r>
              <a:rPr lang="en-US" dirty="0"/>
              <a:t>Click to Insert Chart</a:t>
            </a:r>
          </a:p>
        </p:txBody>
      </p:sp>
      <p:sp>
        <p:nvSpPr>
          <p:cNvPr id="16" name="Text Placeholder 36">
            <a:extLst>
              <a:ext uri="{FF2B5EF4-FFF2-40B4-BE49-F238E27FC236}">
                <a16:creationId xmlns:a16="http://schemas.microsoft.com/office/drawing/2014/main" id="{68FE6B32-434D-83D7-D244-E662ED83F6CD}"/>
              </a:ext>
            </a:extLst>
          </p:cNvPr>
          <p:cNvSpPr>
            <a:spLocks noGrp="1"/>
          </p:cNvSpPr>
          <p:nvPr>
            <p:ph type="body" sz="quarter" idx="21" hasCustomPrompt="1"/>
          </p:nvPr>
        </p:nvSpPr>
        <p:spPr>
          <a:xfrm>
            <a:off x="6245137" y="336003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7" name="Text Placeholder 36">
            <a:extLst>
              <a:ext uri="{FF2B5EF4-FFF2-40B4-BE49-F238E27FC236}">
                <a16:creationId xmlns:a16="http://schemas.microsoft.com/office/drawing/2014/main" id="{60286DCD-A4C3-FB9F-3FBF-2D6D8124FC98}"/>
              </a:ext>
            </a:extLst>
          </p:cNvPr>
          <p:cNvSpPr>
            <a:spLocks noGrp="1"/>
          </p:cNvSpPr>
          <p:nvPr>
            <p:ph type="body" sz="quarter" idx="22" hasCustomPrompt="1"/>
          </p:nvPr>
        </p:nvSpPr>
        <p:spPr>
          <a:xfrm>
            <a:off x="6231352" y="580900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8" name="Text Placeholder 36">
            <a:extLst>
              <a:ext uri="{FF2B5EF4-FFF2-40B4-BE49-F238E27FC236}">
                <a16:creationId xmlns:a16="http://schemas.microsoft.com/office/drawing/2014/main" id="{0BB3B1C7-8B08-2C5B-B56D-84DB5A8C0F83}"/>
              </a:ext>
            </a:extLst>
          </p:cNvPr>
          <p:cNvSpPr>
            <a:spLocks noGrp="1"/>
          </p:cNvSpPr>
          <p:nvPr>
            <p:ph type="body" sz="quarter" idx="23" hasCustomPrompt="1"/>
          </p:nvPr>
        </p:nvSpPr>
        <p:spPr>
          <a:xfrm>
            <a:off x="1295400" y="336003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9" name="Text Placeholder 36">
            <a:extLst>
              <a:ext uri="{FF2B5EF4-FFF2-40B4-BE49-F238E27FC236}">
                <a16:creationId xmlns:a16="http://schemas.microsoft.com/office/drawing/2014/main" id="{89438DE8-1FDC-0607-FC35-545E51B8B943}"/>
              </a:ext>
            </a:extLst>
          </p:cNvPr>
          <p:cNvSpPr>
            <a:spLocks noGrp="1"/>
          </p:cNvSpPr>
          <p:nvPr>
            <p:ph type="body" sz="quarter" idx="24" hasCustomPrompt="1"/>
          </p:nvPr>
        </p:nvSpPr>
        <p:spPr>
          <a:xfrm>
            <a:off x="1295400" y="5809006"/>
            <a:ext cx="4663440" cy="314795"/>
          </a:xfrm>
        </p:spPr>
        <p:txBody>
          <a:bodyPr>
            <a:noAutofit/>
          </a:bodyPr>
          <a:lstStyle>
            <a:lvl1pPr marL="274320" indent="-182880" algn="ctr">
              <a:spcBef>
                <a:spcPts val="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9" name="Footer Placeholder 2">
            <a:extLst>
              <a:ext uri="{FF2B5EF4-FFF2-40B4-BE49-F238E27FC236}">
                <a16:creationId xmlns:a16="http://schemas.microsoft.com/office/drawing/2014/main" id="{CA6A4007-2ED7-7E09-43A9-4506B0924250}"/>
              </a:ext>
            </a:extLst>
          </p:cNvPr>
          <p:cNvSpPr>
            <a:spLocks noGrp="1"/>
          </p:cNvSpPr>
          <p:nvPr>
            <p:ph type="ftr" sz="quarter" idx="10"/>
          </p:nvPr>
        </p:nvSpPr>
        <p:spPr>
          <a:xfrm>
            <a:off x="433968" y="6609029"/>
            <a:ext cx="9855926" cy="248971"/>
          </a:xfrm>
        </p:spPr>
        <p:txBody>
          <a:bodyPr/>
          <a:lstStyle/>
          <a:p>
            <a:endParaRPr lang="en-US" dirty="0"/>
          </a:p>
        </p:txBody>
      </p:sp>
      <p:sp>
        <p:nvSpPr>
          <p:cNvPr id="6" name="Media Placeholder 5">
            <a:extLst>
              <a:ext uri="{FF2B5EF4-FFF2-40B4-BE49-F238E27FC236}">
                <a16:creationId xmlns:a16="http://schemas.microsoft.com/office/drawing/2014/main" id="{5D6E99B1-E3DB-20FB-5109-DB821F25001C}"/>
              </a:ext>
            </a:extLst>
          </p:cNvPr>
          <p:cNvSpPr>
            <a:spLocks noGrp="1"/>
          </p:cNvSpPr>
          <p:nvPr>
            <p:ph type="media" sz="quarter" idx="25" hasCustomPrompt="1"/>
          </p:nvPr>
        </p:nvSpPr>
        <p:spPr>
          <a:xfrm rot="5400000" flipH="1">
            <a:off x="6092845" y="-985711"/>
            <a:ext cx="18288" cy="9613177"/>
          </a:xfrm>
          <a:solidFill>
            <a:schemeClr val="accent6">
              <a:lumMod val="40000"/>
              <a:lumOff val="60000"/>
            </a:schemeClr>
          </a:solidFill>
        </p:spPr>
        <p:txBody>
          <a:bodyPr>
            <a:normAutofit/>
          </a:bodyPr>
          <a:lstStyle>
            <a:lvl1pPr marL="0" indent="0">
              <a:buNone/>
              <a:defRPr sz="100"/>
            </a:lvl1pPr>
          </a:lstStyle>
          <a:p>
            <a:r>
              <a:rPr lang="en-US" dirty="0"/>
              <a:t>    </a:t>
            </a:r>
          </a:p>
        </p:txBody>
      </p:sp>
      <p:sp>
        <p:nvSpPr>
          <p:cNvPr id="10" name="Media Placeholder 5">
            <a:extLst>
              <a:ext uri="{FF2B5EF4-FFF2-40B4-BE49-F238E27FC236}">
                <a16:creationId xmlns:a16="http://schemas.microsoft.com/office/drawing/2014/main" id="{DB7F0699-5C3F-DBD6-EE2A-A7AAE92D4C7F}"/>
              </a:ext>
            </a:extLst>
          </p:cNvPr>
          <p:cNvSpPr>
            <a:spLocks noGrp="1"/>
          </p:cNvSpPr>
          <p:nvPr>
            <p:ph type="media" sz="quarter" idx="26" hasCustomPrompt="1"/>
          </p:nvPr>
        </p:nvSpPr>
        <p:spPr>
          <a:xfrm flipH="1">
            <a:off x="6095281" y="1486267"/>
            <a:ext cx="18288" cy="4637534"/>
          </a:xfrm>
          <a:solidFill>
            <a:schemeClr val="accent6">
              <a:lumMod val="40000"/>
              <a:lumOff val="60000"/>
            </a:schemeClr>
          </a:solidFill>
        </p:spPr>
        <p:txBody>
          <a:bodyPr>
            <a:normAutofit/>
          </a:bodyPr>
          <a:lstStyle>
            <a:lvl1pPr marL="0" indent="0">
              <a:buNone/>
              <a:defRPr sz="100"/>
            </a:lvl1pPr>
          </a:lstStyle>
          <a:p>
            <a:r>
              <a:rPr lang="en-US" dirty="0"/>
              <a:t>    </a:t>
            </a:r>
          </a:p>
        </p:txBody>
      </p:sp>
    </p:spTree>
    <p:extLst>
      <p:ext uri="{BB962C8B-B14F-4D97-AF65-F5344CB8AC3E}">
        <p14:creationId xmlns:p14="http://schemas.microsoft.com/office/powerpoint/2010/main" val="333141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ual Char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Chart Placeholder 13">
            <a:extLst>
              <a:ext uri="{FF2B5EF4-FFF2-40B4-BE49-F238E27FC236}">
                <a16:creationId xmlns:a16="http://schemas.microsoft.com/office/drawing/2014/main" id="{A347BD7B-F87F-0E0E-23DB-B92A63D999DC}"/>
              </a:ext>
            </a:extLst>
          </p:cNvPr>
          <p:cNvSpPr>
            <a:spLocks noGrp="1"/>
          </p:cNvSpPr>
          <p:nvPr>
            <p:ph type="chart" sz="quarter" idx="17" hasCustomPrompt="1"/>
          </p:nvPr>
        </p:nvSpPr>
        <p:spPr>
          <a:xfrm>
            <a:off x="6482300" y="344774"/>
            <a:ext cx="5212080" cy="2428408"/>
          </a:xfrm>
        </p:spPr>
        <p:txBody>
          <a:bodyPr anchor="ctr">
            <a:normAutofit/>
          </a:bodyPr>
          <a:lstStyle>
            <a:lvl1pPr marL="0" indent="0" algn="ctr">
              <a:buNone/>
              <a:defRPr sz="2000"/>
            </a:lvl1pPr>
          </a:lstStyle>
          <a:p>
            <a:r>
              <a:rPr lang="en-US" dirty="0"/>
              <a:t>Click to Insert Chart</a:t>
            </a:r>
          </a:p>
        </p:txBody>
      </p:sp>
      <p:sp>
        <p:nvSpPr>
          <p:cNvPr id="12" name="Text Placeholder 36">
            <a:extLst>
              <a:ext uri="{FF2B5EF4-FFF2-40B4-BE49-F238E27FC236}">
                <a16:creationId xmlns:a16="http://schemas.microsoft.com/office/drawing/2014/main" id="{3FAB1722-AA53-07A0-14A0-AE5635FB676B}"/>
              </a:ext>
            </a:extLst>
          </p:cNvPr>
          <p:cNvSpPr>
            <a:spLocks noGrp="1"/>
          </p:cNvSpPr>
          <p:nvPr>
            <p:ph type="body" sz="quarter" idx="21" hasCustomPrompt="1"/>
          </p:nvPr>
        </p:nvSpPr>
        <p:spPr>
          <a:xfrm>
            <a:off x="6482300" y="2773183"/>
            <a:ext cx="5212080" cy="411480"/>
          </a:xfrm>
          <a:solidFill>
            <a:schemeClr val="accent1"/>
          </a:solidFill>
        </p:spPr>
        <p:txBody>
          <a:bodyPr anchor="ctr" anchorCtr="0">
            <a:noAutofit/>
          </a:bodyPr>
          <a:lstStyle>
            <a:lvl1pPr marL="274320" indent="-182880" algn="ctr">
              <a:spcBef>
                <a:spcPts val="0"/>
              </a:spcBef>
              <a:buNone/>
              <a:defRPr sz="1200" b="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3" name="Chart Placeholder 13">
            <a:extLst>
              <a:ext uri="{FF2B5EF4-FFF2-40B4-BE49-F238E27FC236}">
                <a16:creationId xmlns:a16="http://schemas.microsoft.com/office/drawing/2014/main" id="{59690635-1210-5A9B-B063-6DB24F89F6B9}"/>
              </a:ext>
            </a:extLst>
          </p:cNvPr>
          <p:cNvSpPr>
            <a:spLocks noGrp="1"/>
          </p:cNvSpPr>
          <p:nvPr>
            <p:ph type="chart" sz="quarter" idx="22" hasCustomPrompt="1"/>
          </p:nvPr>
        </p:nvSpPr>
        <p:spPr>
          <a:xfrm>
            <a:off x="6482300" y="3334063"/>
            <a:ext cx="5212080" cy="2428408"/>
          </a:xfrm>
        </p:spPr>
        <p:txBody>
          <a:bodyPr anchor="ctr">
            <a:normAutofit/>
          </a:bodyPr>
          <a:lstStyle>
            <a:lvl1pPr marL="0" indent="0" algn="ctr">
              <a:buNone/>
              <a:defRPr sz="2000"/>
            </a:lvl1pPr>
          </a:lstStyle>
          <a:p>
            <a:r>
              <a:rPr lang="en-US" dirty="0"/>
              <a:t>Click to Insert Chart</a:t>
            </a:r>
          </a:p>
        </p:txBody>
      </p:sp>
      <p:sp>
        <p:nvSpPr>
          <p:cNvPr id="14" name="Text Placeholder 36">
            <a:extLst>
              <a:ext uri="{FF2B5EF4-FFF2-40B4-BE49-F238E27FC236}">
                <a16:creationId xmlns:a16="http://schemas.microsoft.com/office/drawing/2014/main" id="{FDFF21A9-76E4-C85A-1646-23C0A8543DB5}"/>
              </a:ext>
            </a:extLst>
          </p:cNvPr>
          <p:cNvSpPr>
            <a:spLocks noGrp="1"/>
          </p:cNvSpPr>
          <p:nvPr>
            <p:ph type="body" sz="quarter" idx="23" hasCustomPrompt="1"/>
          </p:nvPr>
        </p:nvSpPr>
        <p:spPr>
          <a:xfrm>
            <a:off x="6482300" y="5762472"/>
            <a:ext cx="5212080" cy="407510"/>
          </a:xfrm>
          <a:solidFill>
            <a:schemeClr val="accent1"/>
          </a:solidFill>
        </p:spPr>
        <p:txBody>
          <a:bodyPr anchor="ctr" anchorCtr="0">
            <a:noAutofit/>
          </a:bodyPr>
          <a:lstStyle>
            <a:lvl1pPr marL="274320" indent="-182880" algn="ctr">
              <a:spcBef>
                <a:spcPts val="0"/>
              </a:spcBef>
              <a:buNone/>
              <a:defRPr sz="1200" b="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8441" y="2291720"/>
            <a:ext cx="5260924" cy="3865693"/>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21" name="Title 1">
            <a:extLst>
              <a:ext uri="{FF2B5EF4-FFF2-40B4-BE49-F238E27FC236}">
                <a16:creationId xmlns:a16="http://schemas.microsoft.com/office/drawing/2014/main" id="{B0204231-EBC1-0D5F-AD98-7425391FEF47}"/>
              </a:ext>
            </a:extLst>
          </p:cNvPr>
          <p:cNvSpPr>
            <a:spLocks noGrp="1"/>
          </p:cNvSpPr>
          <p:nvPr>
            <p:ph type="title" hasCustomPrompt="1"/>
          </p:nvPr>
        </p:nvSpPr>
        <p:spPr>
          <a:xfrm>
            <a:off x="495299" y="336177"/>
            <a:ext cx="5260923" cy="1573306"/>
          </a:xfrm>
        </p:spPr>
        <p:txBody>
          <a:bodyPr anchor="t">
            <a:noAutofit/>
          </a:bodyPr>
          <a:lstStyle>
            <a:lvl1pPr>
              <a:defRPr sz="3600"/>
            </a:lvl1pPr>
          </a:lstStyle>
          <a:p>
            <a:r>
              <a:rPr lang="en-US" dirty="0"/>
              <a:t>Slide Title Goes Here</a:t>
            </a:r>
          </a:p>
        </p:txBody>
      </p:sp>
      <p:sp>
        <p:nvSpPr>
          <p:cNvPr id="6" name="Footer Placeholder 2">
            <a:extLst>
              <a:ext uri="{FF2B5EF4-FFF2-40B4-BE49-F238E27FC236}">
                <a16:creationId xmlns:a16="http://schemas.microsoft.com/office/drawing/2014/main" id="{1F489609-8490-C007-F027-1D6D215600A7}"/>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73515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772884" y="6602507"/>
            <a:ext cx="8221213" cy="255493"/>
          </a:xfrm>
        </p:spPr>
        <p:txBody>
          <a:bodyPr/>
          <a:lstStyle/>
          <a:p>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7321" y="2289728"/>
            <a:ext cx="5260923" cy="3886650"/>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pic>
        <p:nvPicPr>
          <p:cNvPr id="18" name="Picture 17">
            <a:extLst>
              <a:ext uri="{FF2B5EF4-FFF2-40B4-BE49-F238E27FC236}">
                <a16:creationId xmlns:a16="http://schemas.microsoft.com/office/drawing/2014/main" id="{886813D5-1050-A8C2-298B-86C74D1D1C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7561" y="491753"/>
            <a:ext cx="2892877" cy="5874493"/>
          </a:xfrm>
          <a:prstGeom prst="rect">
            <a:avLst/>
          </a:prstGeom>
        </p:spPr>
      </p:pic>
      <p:sp>
        <p:nvSpPr>
          <p:cNvPr id="20" name="Picture Placeholder 19">
            <a:extLst>
              <a:ext uri="{FF2B5EF4-FFF2-40B4-BE49-F238E27FC236}">
                <a16:creationId xmlns:a16="http://schemas.microsoft.com/office/drawing/2014/main" id="{E075B24A-9616-BD19-F5D6-8ECECAD964CC}"/>
              </a:ext>
            </a:extLst>
          </p:cNvPr>
          <p:cNvSpPr>
            <a:spLocks noGrp="1"/>
          </p:cNvSpPr>
          <p:nvPr>
            <p:ph type="pic" sz="quarter" idx="17" hasCustomPrompt="1"/>
          </p:nvPr>
        </p:nvSpPr>
        <p:spPr>
          <a:xfrm>
            <a:off x="7835901" y="571500"/>
            <a:ext cx="2624138" cy="5702300"/>
          </a:xfrm>
          <a:prstGeom prst="roundRect">
            <a:avLst>
              <a:gd name="adj" fmla="val 10859"/>
            </a:avLst>
          </a:prstGeom>
        </p:spPr>
        <p:txBody>
          <a:bodyPr anchor="ctr">
            <a:normAutofit/>
          </a:bodyPr>
          <a:lstStyle>
            <a:lvl1pPr marL="0" indent="0" algn="ctr">
              <a:buNone/>
              <a:defRPr sz="2000"/>
            </a:lvl1pPr>
          </a:lstStyle>
          <a:p>
            <a:r>
              <a:rPr lang="en-US" dirty="0"/>
              <a:t>Click to insert screenshot</a:t>
            </a:r>
          </a:p>
        </p:txBody>
      </p:sp>
      <p:pic>
        <p:nvPicPr>
          <p:cNvPr id="2" name="Picture 1" descr="Logo&#10;&#10;Description automatically generated">
            <a:extLst>
              <a:ext uri="{FF2B5EF4-FFF2-40B4-BE49-F238E27FC236}">
                <a16:creationId xmlns:a16="http://schemas.microsoft.com/office/drawing/2014/main" id="{FE8D0875-3DEE-9391-9143-5262000D2150}"/>
              </a:ext>
            </a:extLst>
          </p:cNvPr>
          <p:cNvPicPr>
            <a:picLocks noChangeAspect="1"/>
          </p:cNvPicPr>
          <p:nvPr userDrawn="1"/>
        </p:nvPicPr>
        <p:blipFill>
          <a:blip r:embed="rId4"/>
          <a:stretch>
            <a:fillRect/>
          </a:stretch>
        </p:blipFill>
        <p:spPr>
          <a:xfrm>
            <a:off x="10356115" y="6303677"/>
            <a:ext cx="1370431" cy="477108"/>
          </a:xfrm>
          <a:prstGeom prst="rect">
            <a:avLst/>
          </a:prstGeom>
        </p:spPr>
      </p:pic>
      <p:sp>
        <p:nvSpPr>
          <p:cNvPr id="9" name="Title 1">
            <a:extLst>
              <a:ext uri="{FF2B5EF4-FFF2-40B4-BE49-F238E27FC236}">
                <a16:creationId xmlns:a16="http://schemas.microsoft.com/office/drawing/2014/main" id="{91BFAA73-8D86-6AE2-F3B3-E775294F7B34}"/>
              </a:ext>
            </a:extLst>
          </p:cNvPr>
          <p:cNvSpPr>
            <a:spLocks noGrp="1"/>
          </p:cNvSpPr>
          <p:nvPr>
            <p:ph type="title" hasCustomPrompt="1"/>
          </p:nvPr>
        </p:nvSpPr>
        <p:spPr>
          <a:xfrm>
            <a:off x="495299" y="336177"/>
            <a:ext cx="5260923"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402226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6789" y="2289728"/>
            <a:ext cx="4002374" cy="3886650"/>
          </a:xfrm>
        </p:spPr>
        <p:txBody>
          <a:bodyPr>
            <a:noAutofit/>
          </a:bodyPr>
          <a:lstStyle>
            <a:lvl1pPr marL="274320" indent="-182880">
              <a:spcBef>
                <a:spcPts val="600"/>
              </a:spcBef>
              <a:spcAft>
                <a:spcPts val="600"/>
              </a:spcAft>
              <a:defRPr sz="16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pic>
        <p:nvPicPr>
          <p:cNvPr id="21" name="Picture 20">
            <a:extLst>
              <a:ext uri="{FF2B5EF4-FFF2-40B4-BE49-F238E27FC236}">
                <a16:creationId xmlns:a16="http://schemas.microsoft.com/office/drawing/2014/main" id="{675D26D3-9B1A-FB8A-EE95-56D94FA4AB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15060" y="1336992"/>
            <a:ext cx="7694716" cy="4416098"/>
          </a:xfrm>
          <a:prstGeom prst="rect">
            <a:avLst/>
          </a:prstGeom>
        </p:spPr>
      </p:pic>
      <p:sp>
        <p:nvSpPr>
          <p:cNvPr id="20" name="Picture Placeholder 19">
            <a:extLst>
              <a:ext uri="{FF2B5EF4-FFF2-40B4-BE49-F238E27FC236}">
                <a16:creationId xmlns:a16="http://schemas.microsoft.com/office/drawing/2014/main" id="{E075B24A-9616-BD19-F5D6-8ECECAD964CC}"/>
              </a:ext>
            </a:extLst>
          </p:cNvPr>
          <p:cNvSpPr>
            <a:spLocks noGrp="1"/>
          </p:cNvSpPr>
          <p:nvPr>
            <p:ph type="pic" sz="quarter" idx="17" hasCustomPrompt="1"/>
          </p:nvPr>
        </p:nvSpPr>
        <p:spPr>
          <a:xfrm>
            <a:off x="5746376" y="1517650"/>
            <a:ext cx="6032874" cy="3790950"/>
          </a:xfrm>
          <a:prstGeom prst="roundRect">
            <a:avLst>
              <a:gd name="adj" fmla="val 0"/>
            </a:avLst>
          </a:prstGeom>
        </p:spPr>
        <p:txBody>
          <a:bodyPr anchor="ctr">
            <a:normAutofit/>
          </a:bodyPr>
          <a:lstStyle>
            <a:lvl1pPr marL="0" indent="0" algn="ctr">
              <a:buNone/>
              <a:defRPr sz="2000"/>
            </a:lvl1pPr>
          </a:lstStyle>
          <a:p>
            <a:r>
              <a:rPr lang="en-US" dirty="0"/>
              <a:t>Click to insert screenshot</a:t>
            </a:r>
          </a:p>
        </p:txBody>
      </p:sp>
      <p:sp>
        <p:nvSpPr>
          <p:cNvPr id="10" name="Title 1">
            <a:extLst>
              <a:ext uri="{FF2B5EF4-FFF2-40B4-BE49-F238E27FC236}">
                <a16:creationId xmlns:a16="http://schemas.microsoft.com/office/drawing/2014/main" id="{B577290E-7483-FCB6-AAE5-0F6D1355C8DC}"/>
              </a:ext>
            </a:extLst>
          </p:cNvPr>
          <p:cNvSpPr>
            <a:spLocks noGrp="1"/>
          </p:cNvSpPr>
          <p:nvPr>
            <p:ph type="title" hasCustomPrompt="1"/>
          </p:nvPr>
        </p:nvSpPr>
        <p:spPr>
          <a:xfrm>
            <a:off x="495300" y="336177"/>
            <a:ext cx="457200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34F3AAE4-52D7-BB64-382C-B627BFC1D4A4}"/>
              </a:ext>
            </a:extLst>
          </p:cNvPr>
          <p:cNvSpPr>
            <a:spLocks noGrp="1"/>
          </p:cNvSpPr>
          <p:nvPr>
            <p:ph type="ftr" sz="quarter" idx="10"/>
          </p:nvPr>
        </p:nvSpPr>
        <p:spPr>
          <a:xfrm>
            <a:off x="433968" y="6609029"/>
            <a:ext cx="9855926" cy="248971"/>
          </a:xfrm>
        </p:spPr>
        <p:txBody>
          <a:bodyPr/>
          <a:lstStyle/>
          <a:p>
            <a:endParaRPr lang="en-US" dirty="0"/>
          </a:p>
        </p:txBody>
      </p:sp>
      <p:pic>
        <p:nvPicPr>
          <p:cNvPr id="3" name="Picture 2" descr="Logo&#10;&#10;Description automatically generated">
            <a:extLst>
              <a:ext uri="{FF2B5EF4-FFF2-40B4-BE49-F238E27FC236}">
                <a16:creationId xmlns:a16="http://schemas.microsoft.com/office/drawing/2014/main" id="{7A3D9556-41D9-04BA-D0D9-3B3FEE50FFD7}"/>
              </a:ext>
            </a:extLst>
          </p:cNvPr>
          <p:cNvPicPr>
            <a:picLocks noChangeAspect="1"/>
          </p:cNvPicPr>
          <p:nvPr userDrawn="1"/>
        </p:nvPicPr>
        <p:blipFill>
          <a:blip r:embed="rId4"/>
          <a:stretch>
            <a:fillRect/>
          </a:stretch>
        </p:blipFill>
        <p:spPr>
          <a:xfrm>
            <a:off x="10356115" y="6303677"/>
            <a:ext cx="1370431" cy="477108"/>
          </a:xfrm>
          <a:prstGeom prst="rect">
            <a:avLst/>
          </a:prstGeom>
        </p:spPr>
      </p:pic>
    </p:spTree>
    <p:extLst>
      <p:ext uri="{BB962C8B-B14F-4D97-AF65-F5344CB8AC3E}">
        <p14:creationId xmlns:p14="http://schemas.microsoft.com/office/powerpoint/2010/main" val="25527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Red Vert Bann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6788" y="2289728"/>
            <a:ext cx="7774951" cy="38866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6" name="Rectangle 5">
            <a:extLst>
              <a:ext uri="{FF2B5EF4-FFF2-40B4-BE49-F238E27FC236}">
                <a16:creationId xmlns:a16="http://schemas.microsoft.com/office/drawing/2014/main" id="{46DB6FFF-390C-7A27-1523-3C22A54D5E0C}"/>
              </a:ext>
            </a:extLst>
          </p:cNvPr>
          <p:cNvSpPr/>
          <p:nvPr userDrawn="1"/>
        </p:nvSpPr>
        <p:spPr>
          <a:xfrm flipH="1">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6D00672-A235-3FE6-42D4-4A7E8D6696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55619" t="-132" r="2708" b="128"/>
          <a:stretch/>
        </p:blipFill>
        <p:spPr>
          <a:xfrm>
            <a:off x="9140191" y="-2"/>
            <a:ext cx="3048000" cy="6857999"/>
          </a:xfrm>
          <a:prstGeom prst="rect">
            <a:avLst/>
          </a:prstGeom>
        </p:spPr>
      </p:pic>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2" name="Footer Placeholder 2">
            <a:extLst>
              <a:ext uri="{FF2B5EF4-FFF2-40B4-BE49-F238E27FC236}">
                <a16:creationId xmlns:a16="http://schemas.microsoft.com/office/drawing/2014/main" id="{B72C85BE-6059-6902-ABFE-7228D722D894}"/>
              </a:ext>
            </a:extLst>
          </p:cNvPr>
          <p:cNvSpPr>
            <a:spLocks noGrp="1"/>
          </p:cNvSpPr>
          <p:nvPr>
            <p:ph type="ftr" sz="quarter" idx="10"/>
          </p:nvPr>
        </p:nvSpPr>
        <p:spPr>
          <a:xfrm>
            <a:off x="433968" y="6609029"/>
            <a:ext cx="9855926" cy="248971"/>
          </a:xfrm>
        </p:spPr>
        <p:txBody>
          <a:bodyPr/>
          <a:lstStyle/>
          <a:p>
            <a:endParaRPr lang="en-US" dirty="0"/>
          </a:p>
        </p:txBody>
      </p:sp>
      <p:pic>
        <p:nvPicPr>
          <p:cNvPr id="3" name="Picture 2" descr="Logo&#10;&#10;Description automatically generated">
            <a:extLst>
              <a:ext uri="{FF2B5EF4-FFF2-40B4-BE49-F238E27FC236}">
                <a16:creationId xmlns:a16="http://schemas.microsoft.com/office/drawing/2014/main" id="{E95EBD83-6F95-11AC-3C57-CAFA466234CD}"/>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9" name="Title 1">
            <a:extLst>
              <a:ext uri="{FF2B5EF4-FFF2-40B4-BE49-F238E27FC236}">
                <a16:creationId xmlns:a16="http://schemas.microsoft.com/office/drawing/2014/main" id="{787B99B1-8D8D-1746-1F5E-5F9947BCFEA7}"/>
              </a:ext>
            </a:extLst>
          </p:cNvPr>
          <p:cNvSpPr>
            <a:spLocks noGrp="1"/>
          </p:cNvSpPr>
          <p:nvPr>
            <p:ph type="title" hasCustomPrompt="1"/>
          </p:nvPr>
        </p:nvSpPr>
        <p:spPr>
          <a:xfrm>
            <a:off x="495299" y="336177"/>
            <a:ext cx="7788088"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57142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4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hoto Grid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516"/>
            <a:ext cx="4002374" cy="3826343"/>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4858680" y="331773"/>
            <a:ext cx="3373387" cy="1864672"/>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9122BF1-2FB1-6815-E3C7-2190DD1EC101}"/>
              </a:ext>
            </a:extLst>
          </p:cNvPr>
          <p:cNvSpPr>
            <a:spLocks noGrp="1"/>
          </p:cNvSpPr>
          <p:nvPr>
            <p:ph type="pic" sz="quarter" idx="18" hasCustomPrompt="1"/>
          </p:nvPr>
        </p:nvSpPr>
        <p:spPr>
          <a:xfrm>
            <a:off x="8323823" y="331773"/>
            <a:ext cx="3373387" cy="1864672"/>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A6D99F97-87E3-3353-281C-6BB930D0E9A7}"/>
              </a:ext>
            </a:extLst>
          </p:cNvPr>
          <p:cNvSpPr>
            <a:spLocks noGrp="1"/>
          </p:cNvSpPr>
          <p:nvPr>
            <p:ph type="pic" sz="quarter" idx="19" hasCustomPrompt="1"/>
          </p:nvPr>
        </p:nvSpPr>
        <p:spPr>
          <a:xfrm>
            <a:off x="4858681" y="2289516"/>
            <a:ext cx="6839830" cy="387661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98F5ACAD-9402-905C-40FD-0D2271F9F829}"/>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9247EDD0-842A-6EDC-2038-CBAFC8AC9E94}"/>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25232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Photo Grid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312"/>
            <a:ext cx="4002374" cy="38567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4762500" y="335279"/>
            <a:ext cx="3435150" cy="1883955"/>
          </a:xfrm>
        </p:spPr>
        <p:txBody>
          <a:bodyPr anchor="ctr">
            <a:normAutofit/>
          </a:bodyPr>
          <a:lstStyle>
            <a:lvl1pPr marL="0" indent="0" algn="ctr">
              <a:buNone/>
              <a:defRPr sz="1800"/>
            </a:lvl1pPr>
          </a:lstStyle>
          <a:p>
            <a:r>
              <a:rPr lang="en-US" dirty="0"/>
              <a:t>Click to add Image</a:t>
            </a:r>
          </a:p>
        </p:txBody>
      </p:sp>
      <p:sp>
        <p:nvSpPr>
          <p:cNvPr id="13" name="Picture Placeholder 17">
            <a:extLst>
              <a:ext uri="{FF2B5EF4-FFF2-40B4-BE49-F238E27FC236}">
                <a16:creationId xmlns:a16="http://schemas.microsoft.com/office/drawing/2014/main" id="{01354549-E936-4C83-49DE-F9F638F9F3A1}"/>
              </a:ext>
            </a:extLst>
          </p:cNvPr>
          <p:cNvSpPr>
            <a:spLocks noGrp="1"/>
          </p:cNvSpPr>
          <p:nvPr>
            <p:ph type="pic" sz="quarter" idx="25" hasCustomPrompt="1"/>
          </p:nvPr>
        </p:nvSpPr>
        <p:spPr>
          <a:xfrm>
            <a:off x="4762500" y="2309381"/>
            <a:ext cx="3435150" cy="1883955"/>
          </a:xfrm>
        </p:spPr>
        <p:txBody>
          <a:bodyPr anchor="ctr">
            <a:normAutofit/>
          </a:bodyPr>
          <a:lstStyle>
            <a:lvl1pPr marL="0" indent="0" algn="ctr">
              <a:buNone/>
              <a:defRPr sz="1800"/>
            </a:lvl1pPr>
          </a:lstStyle>
          <a:p>
            <a:r>
              <a:rPr lang="en-US" dirty="0"/>
              <a:t>Click to add Image</a:t>
            </a:r>
          </a:p>
        </p:txBody>
      </p:sp>
      <p:sp>
        <p:nvSpPr>
          <p:cNvPr id="15" name="Picture Placeholder 17">
            <a:extLst>
              <a:ext uri="{FF2B5EF4-FFF2-40B4-BE49-F238E27FC236}">
                <a16:creationId xmlns:a16="http://schemas.microsoft.com/office/drawing/2014/main" id="{EEA3867B-C092-CB2C-C256-887C118D5A19}"/>
              </a:ext>
            </a:extLst>
          </p:cNvPr>
          <p:cNvSpPr>
            <a:spLocks noGrp="1"/>
          </p:cNvSpPr>
          <p:nvPr>
            <p:ph type="pic" sz="quarter" idx="26" hasCustomPrompt="1"/>
          </p:nvPr>
        </p:nvSpPr>
        <p:spPr>
          <a:xfrm>
            <a:off x="4762500" y="4284134"/>
            <a:ext cx="3435150" cy="1883955"/>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0971919-ED78-5D1A-B089-9E3132537EB6}"/>
              </a:ext>
            </a:extLst>
          </p:cNvPr>
          <p:cNvSpPr>
            <a:spLocks noGrp="1"/>
          </p:cNvSpPr>
          <p:nvPr>
            <p:ph type="pic" sz="quarter" idx="27" hasCustomPrompt="1"/>
          </p:nvPr>
        </p:nvSpPr>
        <p:spPr>
          <a:xfrm>
            <a:off x="8305800" y="335279"/>
            <a:ext cx="3435150" cy="1883955"/>
          </a:xfrm>
        </p:spPr>
        <p:txBody>
          <a:bodyPr anchor="ctr">
            <a:normAutofit/>
          </a:bodyPr>
          <a:lstStyle>
            <a:lvl1pPr marL="0" indent="0" algn="ctr">
              <a:buNone/>
              <a:defRPr sz="1800"/>
            </a:lvl1pPr>
          </a:lstStyle>
          <a:p>
            <a:r>
              <a:rPr lang="en-US" dirty="0"/>
              <a:t>Click to add Image</a:t>
            </a:r>
          </a:p>
        </p:txBody>
      </p:sp>
      <p:sp>
        <p:nvSpPr>
          <p:cNvPr id="20" name="Picture Placeholder 17">
            <a:extLst>
              <a:ext uri="{FF2B5EF4-FFF2-40B4-BE49-F238E27FC236}">
                <a16:creationId xmlns:a16="http://schemas.microsoft.com/office/drawing/2014/main" id="{C6EAB054-59C4-A085-540F-9DCD8FB262AE}"/>
              </a:ext>
            </a:extLst>
          </p:cNvPr>
          <p:cNvSpPr>
            <a:spLocks noGrp="1"/>
          </p:cNvSpPr>
          <p:nvPr>
            <p:ph type="pic" sz="quarter" idx="28" hasCustomPrompt="1"/>
          </p:nvPr>
        </p:nvSpPr>
        <p:spPr>
          <a:xfrm>
            <a:off x="8305800" y="2309381"/>
            <a:ext cx="3435150" cy="1883955"/>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9BC342E6-1BC9-BD09-F5D6-BD19F801103C}"/>
              </a:ext>
            </a:extLst>
          </p:cNvPr>
          <p:cNvSpPr>
            <a:spLocks noGrp="1"/>
          </p:cNvSpPr>
          <p:nvPr>
            <p:ph type="pic" sz="quarter" idx="29" hasCustomPrompt="1"/>
          </p:nvPr>
        </p:nvSpPr>
        <p:spPr>
          <a:xfrm>
            <a:off x="8305800" y="4284134"/>
            <a:ext cx="3435150" cy="188395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366097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Gra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97BAFF-8246-CA70-919C-6B9478FF22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2" name="Title 1">
            <a:extLst>
              <a:ext uri="{FF2B5EF4-FFF2-40B4-BE49-F238E27FC236}">
                <a16:creationId xmlns:a16="http://schemas.microsoft.com/office/drawing/2014/main" id="{74C94515-3D99-9543-3762-D89C0649727B}"/>
              </a:ext>
            </a:extLst>
          </p:cNvPr>
          <p:cNvSpPr>
            <a:spLocks noGrp="1"/>
          </p:cNvSpPr>
          <p:nvPr>
            <p:ph type="title" hasCustomPrompt="1"/>
          </p:nvPr>
        </p:nvSpPr>
        <p:spPr>
          <a:xfrm>
            <a:off x="753202" y="2596879"/>
            <a:ext cx="5082153" cy="1325563"/>
          </a:xfrm>
        </p:spPr>
        <p:txBody>
          <a:bodyPr anchor="b">
            <a:noAutofit/>
          </a:bodyPr>
          <a:lstStyle/>
          <a:p>
            <a:r>
              <a:rPr lang="en-US" dirty="0"/>
              <a:t>Presentation </a:t>
            </a:r>
            <a:br>
              <a:rPr lang="en-US" dirty="0"/>
            </a:br>
            <a:r>
              <a:rPr lang="en-US" dirty="0"/>
              <a:t>Title Goes Here</a:t>
            </a:r>
          </a:p>
        </p:txBody>
      </p:sp>
      <p:cxnSp>
        <p:nvCxnSpPr>
          <p:cNvPr id="12" name="Straight Connector 11">
            <a:extLst>
              <a:ext uri="{FF2B5EF4-FFF2-40B4-BE49-F238E27FC236}">
                <a16:creationId xmlns:a16="http://schemas.microsoft.com/office/drawing/2014/main" id="{302BAB24-2780-C85F-8B0A-8409C4E47D26}"/>
              </a:ext>
            </a:extLst>
          </p:cNvPr>
          <p:cNvCxnSpPr>
            <a:cxnSpLocks/>
          </p:cNvCxnSpPr>
          <p:nvPr userDrawn="1"/>
        </p:nvCxnSpPr>
        <p:spPr>
          <a:xfrm>
            <a:off x="874952" y="4117603"/>
            <a:ext cx="1656135" cy="0"/>
          </a:xfrm>
          <a:prstGeom prst="line">
            <a:avLst/>
          </a:prstGeom>
          <a:ln w="63500">
            <a:solidFill>
              <a:srgbClr val="EE3224"/>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46677D0E-1078-2AF9-5434-E0EAF552B60D}"/>
              </a:ext>
            </a:extLst>
          </p:cNvPr>
          <p:cNvSpPr>
            <a:spLocks noGrp="1"/>
          </p:cNvSpPr>
          <p:nvPr>
            <p:ph type="body" sz="quarter" idx="12" hasCustomPrompt="1"/>
          </p:nvPr>
        </p:nvSpPr>
        <p:spPr>
          <a:xfrm>
            <a:off x="732393" y="4430255"/>
            <a:ext cx="5084064" cy="484323"/>
          </a:xfrm>
        </p:spPr>
        <p:txBody>
          <a:bodyPr/>
          <a:lstStyle>
            <a:lvl1pPr marL="0" indent="0">
              <a:buNone/>
              <a:defRPr b="1" i="0">
                <a:solidFill>
                  <a:schemeClr val="accent1"/>
                </a:solidFill>
                <a:latin typeface="+mn-lt"/>
              </a:defRPr>
            </a:lvl1pPr>
          </a:lstStyle>
          <a:p>
            <a:pPr lvl="0"/>
            <a:r>
              <a:rPr lang="en-US" dirty="0"/>
              <a:t>Presentation Subtitle</a:t>
            </a:r>
          </a:p>
        </p:txBody>
      </p:sp>
      <p:sp>
        <p:nvSpPr>
          <p:cNvPr id="16" name="Text Placeholder 14">
            <a:extLst>
              <a:ext uri="{FF2B5EF4-FFF2-40B4-BE49-F238E27FC236}">
                <a16:creationId xmlns:a16="http://schemas.microsoft.com/office/drawing/2014/main" id="{36A61978-77E7-8267-8161-5A28074ACF88}"/>
              </a:ext>
            </a:extLst>
          </p:cNvPr>
          <p:cNvSpPr>
            <a:spLocks noGrp="1"/>
          </p:cNvSpPr>
          <p:nvPr>
            <p:ph type="body" sz="quarter" idx="13" hasCustomPrompt="1"/>
          </p:nvPr>
        </p:nvSpPr>
        <p:spPr>
          <a:xfrm>
            <a:off x="732393" y="4928246"/>
            <a:ext cx="5084064" cy="557213"/>
          </a:xfrm>
        </p:spPr>
        <p:txBody>
          <a:bodyPr>
            <a:normAutofit/>
          </a:bodyPr>
          <a:lstStyle>
            <a:lvl1pPr marL="0" indent="0">
              <a:buNone/>
              <a:defRPr sz="1600" b="0" i="0">
                <a:solidFill>
                  <a:schemeClr val="tx2"/>
                </a:solidFill>
                <a:latin typeface="+mn-lt"/>
              </a:defRPr>
            </a:lvl1pPr>
          </a:lstStyle>
          <a:p>
            <a:pPr lvl="0"/>
            <a:r>
              <a:rPr lang="en-US" dirty="0"/>
              <a:t>Presenter Name and/or Date</a:t>
            </a:r>
          </a:p>
        </p:txBody>
      </p:sp>
      <p:sp>
        <p:nvSpPr>
          <p:cNvPr id="3" name="Slide Number Placeholder 7">
            <a:extLst>
              <a:ext uri="{FF2B5EF4-FFF2-40B4-BE49-F238E27FC236}">
                <a16:creationId xmlns:a16="http://schemas.microsoft.com/office/drawing/2014/main" id="{5C0F2437-926C-1F15-4CA2-15AF774A227E}"/>
              </a:ext>
            </a:extLst>
          </p:cNvPr>
          <p:cNvSpPr>
            <a:spLocks noGrp="1"/>
          </p:cNvSpPr>
          <p:nvPr>
            <p:ph type="sldNum" sz="quarter" idx="14"/>
          </p:nvPr>
        </p:nvSpPr>
        <p:spPr>
          <a:xfrm>
            <a:off x="11736977" y="6369413"/>
            <a:ext cx="415834" cy="365125"/>
          </a:xfrm>
        </p:spPr>
        <p:txBody>
          <a:bodyPr/>
          <a:lstStyle/>
          <a:p>
            <a:fld id="{E57D5465-7B0F-2247-B740-90D48D062C91}" type="slidenum">
              <a:rPr lang="en-US" smtClean="0"/>
              <a:t>‹#›</a:t>
            </a:fld>
            <a:endParaRPr lang="en-US" dirty="0"/>
          </a:p>
        </p:txBody>
      </p:sp>
      <p:sp>
        <p:nvSpPr>
          <p:cNvPr id="13" name="Rectangle 12">
            <a:extLst>
              <a:ext uri="{FF2B5EF4-FFF2-40B4-BE49-F238E27FC236}">
                <a16:creationId xmlns:a16="http://schemas.microsoft.com/office/drawing/2014/main" id="{6B1C07ED-B0C3-1E3B-04EC-6A0E96284245}"/>
              </a:ext>
            </a:extLst>
          </p:cNvPr>
          <p:cNvSpPr/>
          <p:nvPr userDrawn="1"/>
        </p:nvSpPr>
        <p:spPr>
          <a:xfrm>
            <a:off x="6474237" y="0"/>
            <a:ext cx="5717763" cy="6858000"/>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0B483B7-A85F-17D1-BFAF-F5D39106A36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37476" b="16842"/>
          <a:stretch/>
        </p:blipFill>
        <p:spPr>
          <a:xfrm>
            <a:off x="6480780" y="0"/>
            <a:ext cx="5711220" cy="6858000"/>
          </a:xfrm>
          <a:prstGeom prst="rect">
            <a:avLst/>
          </a:prstGeom>
        </p:spPr>
      </p:pic>
      <p:pic>
        <p:nvPicPr>
          <p:cNvPr id="6" name="Picture 5" descr="Logo&#10;&#10;Description automatically generated">
            <a:extLst>
              <a:ext uri="{FF2B5EF4-FFF2-40B4-BE49-F238E27FC236}">
                <a16:creationId xmlns:a16="http://schemas.microsoft.com/office/drawing/2014/main" id="{51F905D5-D30E-CB54-DE92-F184B3ECE72D}"/>
              </a:ext>
            </a:extLst>
          </p:cNvPr>
          <p:cNvPicPr>
            <a:picLocks noChangeAspect="1"/>
          </p:cNvPicPr>
          <p:nvPr userDrawn="1"/>
        </p:nvPicPr>
        <p:blipFill>
          <a:blip r:embed="rId3"/>
          <a:stretch>
            <a:fillRect/>
          </a:stretch>
        </p:blipFill>
        <p:spPr>
          <a:xfrm>
            <a:off x="8737634" y="540741"/>
            <a:ext cx="3081867" cy="1072935"/>
          </a:xfrm>
          <a:prstGeom prst="rect">
            <a:avLst/>
          </a:prstGeom>
        </p:spPr>
      </p:pic>
    </p:spTree>
    <p:extLst>
      <p:ext uri="{BB962C8B-B14F-4D97-AF65-F5344CB8AC3E}">
        <p14:creationId xmlns:p14="http://schemas.microsoft.com/office/powerpoint/2010/main" val="19844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rt Art on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11" y="2289312"/>
            <a:ext cx="4002374" cy="3856750"/>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4015512" cy="1573306"/>
          </a:xfrm>
        </p:spPr>
        <p:txBody>
          <a:bodyPr anchor="t">
            <a:noAutofit/>
          </a:bodyPr>
          <a:lstStyle>
            <a:lvl1pPr>
              <a:defRPr sz="3600"/>
            </a:lvl1pPr>
          </a:lstStyle>
          <a:p>
            <a:r>
              <a:rPr lang="en-US" dirty="0"/>
              <a:t>Slide Title Goes Here</a:t>
            </a:r>
          </a:p>
        </p:txBody>
      </p:sp>
      <p:sp>
        <p:nvSpPr>
          <p:cNvPr id="7" name="SmartArt Placeholder 6">
            <a:extLst>
              <a:ext uri="{FF2B5EF4-FFF2-40B4-BE49-F238E27FC236}">
                <a16:creationId xmlns:a16="http://schemas.microsoft.com/office/drawing/2014/main" id="{1CD9B7F4-2F06-CCAC-2BCD-EE804937BA5D}"/>
              </a:ext>
            </a:extLst>
          </p:cNvPr>
          <p:cNvSpPr>
            <a:spLocks noGrp="1"/>
          </p:cNvSpPr>
          <p:nvPr>
            <p:ph type="dgm" sz="quarter" idx="17" hasCustomPrompt="1"/>
          </p:nvPr>
        </p:nvSpPr>
        <p:spPr>
          <a:xfrm>
            <a:off x="4676775" y="336550"/>
            <a:ext cx="7059613" cy="5810250"/>
          </a:xfrm>
        </p:spPr>
        <p:txBody>
          <a:bodyPr anchor="ctr" anchorCtr="0">
            <a:normAutofit/>
          </a:bodyPr>
          <a:lstStyle>
            <a:lvl1pPr marL="0" indent="0" algn="ctr">
              <a:buFontTx/>
              <a:buNone/>
              <a:defRPr sz="2000"/>
            </a:lvl1pPr>
          </a:lstStyle>
          <a:p>
            <a:r>
              <a:rPr lang="en-US" dirty="0"/>
              <a:t>Click to insert SmartArt graphic</a:t>
            </a:r>
          </a:p>
        </p:txBody>
      </p:sp>
    </p:spTree>
    <p:extLst>
      <p:ext uri="{BB962C8B-B14F-4D97-AF65-F5344CB8AC3E}">
        <p14:creationId xmlns:p14="http://schemas.microsoft.com/office/powerpoint/2010/main" val="28879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 Art in Center">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1CD9B7F4-2F06-CCAC-2BCD-EE804937BA5D}"/>
              </a:ext>
            </a:extLst>
          </p:cNvPr>
          <p:cNvSpPr>
            <a:spLocks noGrp="1"/>
          </p:cNvSpPr>
          <p:nvPr>
            <p:ph type="dgm" sz="quarter" idx="17" hasCustomPrompt="1"/>
          </p:nvPr>
        </p:nvSpPr>
        <p:spPr>
          <a:xfrm>
            <a:off x="495300" y="1410510"/>
            <a:ext cx="11155680" cy="4736289"/>
          </a:xfrm>
        </p:spPr>
        <p:txBody>
          <a:bodyPr anchor="ctr" anchorCtr="0">
            <a:normAutofit/>
          </a:bodyPr>
          <a:lstStyle>
            <a:lvl1pPr marL="0" indent="0" algn="ctr">
              <a:buFontTx/>
              <a:buNone/>
              <a:defRPr sz="2000"/>
            </a:lvl1pPr>
          </a:lstStyle>
          <a:p>
            <a:r>
              <a:rPr lang="en-US" dirty="0"/>
              <a:t>Click to insert SmartArt graphic</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33D4A115-9F0A-71E5-C500-36E85D0511DD}"/>
              </a:ext>
            </a:extLst>
          </p:cNvPr>
          <p:cNvSpPr>
            <a:spLocks noGrp="1"/>
          </p:cNvSpPr>
          <p:nvPr>
            <p:ph type="ftr" sz="quarter" idx="10"/>
          </p:nvPr>
        </p:nvSpPr>
        <p:spPr>
          <a:xfrm>
            <a:off x="433968" y="6609029"/>
            <a:ext cx="9855926" cy="248971"/>
          </a:xfrm>
        </p:spPr>
        <p:txBody>
          <a:bodyPr/>
          <a:lstStyle/>
          <a:p>
            <a:endParaRPr lang="en-US" dirty="0"/>
          </a:p>
        </p:txBody>
      </p:sp>
      <p:sp>
        <p:nvSpPr>
          <p:cNvPr id="3" name="Title 1">
            <a:extLst>
              <a:ext uri="{FF2B5EF4-FFF2-40B4-BE49-F238E27FC236}">
                <a16:creationId xmlns:a16="http://schemas.microsoft.com/office/drawing/2014/main" id="{7C34EAC4-4186-6524-EA02-5AEADFD7FBB8}"/>
              </a:ext>
            </a:extLst>
          </p:cNvPr>
          <p:cNvSpPr>
            <a:spLocks noGrp="1"/>
          </p:cNvSpPr>
          <p:nvPr>
            <p:ph type="title" hasCustomPrompt="1"/>
          </p:nvPr>
        </p:nvSpPr>
        <p:spPr>
          <a:xfrm>
            <a:off x="495300" y="336177"/>
            <a:ext cx="11155680" cy="996512"/>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147668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Grid O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8" name="Picture Placeholder 17">
            <a:extLst>
              <a:ext uri="{FF2B5EF4-FFF2-40B4-BE49-F238E27FC236}">
                <a16:creationId xmlns:a16="http://schemas.microsoft.com/office/drawing/2014/main" id="{6B5A3832-1D54-1080-D154-1C5E29E6BFF4}"/>
              </a:ext>
            </a:extLst>
          </p:cNvPr>
          <p:cNvSpPr>
            <a:spLocks noGrp="1"/>
          </p:cNvSpPr>
          <p:nvPr>
            <p:ph type="pic" sz="quarter" idx="17" hasCustomPrompt="1"/>
          </p:nvPr>
        </p:nvSpPr>
        <p:spPr>
          <a:xfrm>
            <a:off x="6145826" y="1271392"/>
            <a:ext cx="5599134" cy="2415705"/>
          </a:xfrm>
        </p:spPr>
        <p:txBody>
          <a:bodyPr anchor="ctr">
            <a:normAutofit/>
          </a:bodyPr>
          <a:lstStyle>
            <a:lvl1pPr marL="0" indent="0" algn="ctr">
              <a:buNone/>
              <a:defRPr sz="1800"/>
            </a:lvl1pPr>
          </a:lstStyle>
          <a:p>
            <a:r>
              <a:rPr lang="en-US" dirty="0"/>
              <a:t>Click to add Image</a:t>
            </a:r>
          </a:p>
        </p:txBody>
      </p:sp>
      <p:sp>
        <p:nvSpPr>
          <p:cNvPr id="19" name="Picture Placeholder 17">
            <a:extLst>
              <a:ext uri="{FF2B5EF4-FFF2-40B4-BE49-F238E27FC236}">
                <a16:creationId xmlns:a16="http://schemas.microsoft.com/office/drawing/2014/main" id="{79122BF1-2FB1-6815-E3C7-2190DD1EC101}"/>
              </a:ext>
            </a:extLst>
          </p:cNvPr>
          <p:cNvSpPr>
            <a:spLocks noGrp="1"/>
          </p:cNvSpPr>
          <p:nvPr>
            <p:ph type="pic" sz="quarter" idx="18" hasCustomPrompt="1"/>
          </p:nvPr>
        </p:nvSpPr>
        <p:spPr>
          <a:xfrm>
            <a:off x="6145826" y="3784126"/>
            <a:ext cx="5596940" cy="2416663"/>
          </a:xfrm>
        </p:spPr>
        <p:txBody>
          <a:bodyPr anchor="ctr">
            <a:normAutofit/>
          </a:bodyPr>
          <a:lstStyle>
            <a:lvl1pPr marL="0" indent="0" algn="ctr">
              <a:buNone/>
              <a:defRPr sz="1800"/>
            </a:lvl1pPr>
          </a:lstStyle>
          <a:p>
            <a:r>
              <a:rPr lang="en-US" dirty="0"/>
              <a:t>Click to add Image</a:t>
            </a:r>
          </a:p>
        </p:txBody>
      </p:sp>
      <p:sp>
        <p:nvSpPr>
          <p:cNvPr id="22" name="Picture Placeholder 17">
            <a:extLst>
              <a:ext uri="{FF2B5EF4-FFF2-40B4-BE49-F238E27FC236}">
                <a16:creationId xmlns:a16="http://schemas.microsoft.com/office/drawing/2014/main" id="{A6D99F97-87E3-3353-281C-6BB930D0E9A7}"/>
              </a:ext>
            </a:extLst>
          </p:cNvPr>
          <p:cNvSpPr>
            <a:spLocks noGrp="1"/>
          </p:cNvSpPr>
          <p:nvPr>
            <p:ph type="pic" sz="quarter" idx="19" hasCustomPrompt="1"/>
          </p:nvPr>
        </p:nvSpPr>
        <p:spPr>
          <a:xfrm>
            <a:off x="495300" y="1271392"/>
            <a:ext cx="5558947" cy="4930025"/>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DA392AE1-46A3-7E0D-B7B0-871687D0BAD0}"/>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51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Photo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11" name="Picture Placeholder 17">
            <a:extLst>
              <a:ext uri="{FF2B5EF4-FFF2-40B4-BE49-F238E27FC236}">
                <a16:creationId xmlns:a16="http://schemas.microsoft.com/office/drawing/2014/main" id="{D5C7E18C-B34A-D564-23FE-A14140CA783A}"/>
              </a:ext>
            </a:extLst>
          </p:cNvPr>
          <p:cNvSpPr>
            <a:spLocks noGrp="1"/>
          </p:cNvSpPr>
          <p:nvPr>
            <p:ph type="pic" sz="quarter" idx="22" hasCustomPrompt="1"/>
          </p:nvPr>
        </p:nvSpPr>
        <p:spPr>
          <a:xfrm>
            <a:off x="8031145" y="4039857"/>
            <a:ext cx="3670300" cy="2118178"/>
          </a:xfrm>
        </p:spPr>
        <p:txBody>
          <a:bodyPr anchor="ctr">
            <a:normAutofit/>
          </a:bodyPr>
          <a:lstStyle>
            <a:lvl1pPr marL="0" indent="0" algn="ctr">
              <a:buNone/>
              <a:defRPr sz="1800"/>
            </a:lvl1pPr>
          </a:lstStyle>
          <a:p>
            <a:r>
              <a:rPr lang="en-US" dirty="0"/>
              <a:t>Click to add Image</a:t>
            </a:r>
          </a:p>
        </p:txBody>
      </p:sp>
      <p:sp>
        <p:nvSpPr>
          <p:cNvPr id="24" name="Picture Placeholder 17">
            <a:extLst>
              <a:ext uri="{FF2B5EF4-FFF2-40B4-BE49-F238E27FC236}">
                <a16:creationId xmlns:a16="http://schemas.microsoft.com/office/drawing/2014/main" id="{50633B8C-6114-EC2C-C6EB-3AACEF737CE5}"/>
              </a:ext>
            </a:extLst>
          </p:cNvPr>
          <p:cNvSpPr>
            <a:spLocks noGrp="1"/>
          </p:cNvSpPr>
          <p:nvPr>
            <p:ph type="pic" sz="quarter" idx="23" hasCustomPrompt="1"/>
          </p:nvPr>
        </p:nvSpPr>
        <p:spPr>
          <a:xfrm>
            <a:off x="4273480" y="4039857"/>
            <a:ext cx="3670300" cy="2118178"/>
          </a:xfrm>
        </p:spPr>
        <p:txBody>
          <a:bodyPr anchor="ctr">
            <a:normAutofit/>
          </a:bodyPr>
          <a:lstStyle>
            <a:lvl1pPr marL="0" indent="0" algn="ctr">
              <a:buNone/>
              <a:defRPr sz="1800"/>
            </a:lvl1pPr>
          </a:lstStyle>
          <a:p>
            <a:r>
              <a:rPr lang="en-US" dirty="0"/>
              <a:t>Click to add Image</a:t>
            </a:r>
          </a:p>
        </p:txBody>
      </p:sp>
      <p:sp>
        <p:nvSpPr>
          <p:cNvPr id="25" name="Picture Placeholder 17">
            <a:extLst>
              <a:ext uri="{FF2B5EF4-FFF2-40B4-BE49-F238E27FC236}">
                <a16:creationId xmlns:a16="http://schemas.microsoft.com/office/drawing/2014/main" id="{7DF37E92-7B9B-9129-83CD-8FDC52951B16}"/>
              </a:ext>
            </a:extLst>
          </p:cNvPr>
          <p:cNvSpPr>
            <a:spLocks noGrp="1"/>
          </p:cNvSpPr>
          <p:nvPr>
            <p:ph type="pic" sz="quarter" idx="24" hasCustomPrompt="1"/>
          </p:nvPr>
        </p:nvSpPr>
        <p:spPr>
          <a:xfrm>
            <a:off x="515814" y="4039857"/>
            <a:ext cx="3670300" cy="2118178"/>
          </a:xfrm>
        </p:spPr>
        <p:txBody>
          <a:bodyPr anchor="ctr">
            <a:normAutofit/>
          </a:bodyPr>
          <a:lstStyle>
            <a:lvl1pPr marL="0" indent="0" algn="ctr">
              <a:buNone/>
              <a:defRPr sz="1800"/>
            </a:lvl1pPr>
          </a:lstStyle>
          <a:p>
            <a:r>
              <a:rPr lang="en-US" dirty="0"/>
              <a:t>Click to add Image</a:t>
            </a:r>
          </a:p>
        </p:txBody>
      </p:sp>
      <p:sp>
        <p:nvSpPr>
          <p:cNvPr id="26" name="Picture Placeholder 17">
            <a:extLst>
              <a:ext uri="{FF2B5EF4-FFF2-40B4-BE49-F238E27FC236}">
                <a16:creationId xmlns:a16="http://schemas.microsoft.com/office/drawing/2014/main" id="{0D97FF02-A079-F308-FFF1-9D5FD99C2BD8}"/>
              </a:ext>
            </a:extLst>
          </p:cNvPr>
          <p:cNvSpPr>
            <a:spLocks noGrp="1"/>
          </p:cNvSpPr>
          <p:nvPr>
            <p:ph type="pic" sz="quarter" idx="25" hasCustomPrompt="1"/>
          </p:nvPr>
        </p:nvSpPr>
        <p:spPr>
          <a:xfrm>
            <a:off x="8031145" y="1730828"/>
            <a:ext cx="3670300" cy="2118178"/>
          </a:xfrm>
        </p:spPr>
        <p:txBody>
          <a:bodyPr anchor="ctr">
            <a:normAutofit/>
          </a:bodyPr>
          <a:lstStyle>
            <a:lvl1pPr marL="0" indent="0" algn="ctr">
              <a:buNone/>
              <a:defRPr sz="1800"/>
            </a:lvl1pPr>
          </a:lstStyle>
          <a:p>
            <a:r>
              <a:rPr lang="en-US" dirty="0"/>
              <a:t>Click to add Image</a:t>
            </a:r>
          </a:p>
        </p:txBody>
      </p:sp>
      <p:sp>
        <p:nvSpPr>
          <p:cNvPr id="27" name="Picture Placeholder 17">
            <a:extLst>
              <a:ext uri="{FF2B5EF4-FFF2-40B4-BE49-F238E27FC236}">
                <a16:creationId xmlns:a16="http://schemas.microsoft.com/office/drawing/2014/main" id="{DF4D74E7-0B10-024B-F660-B35947684955}"/>
              </a:ext>
            </a:extLst>
          </p:cNvPr>
          <p:cNvSpPr>
            <a:spLocks noGrp="1"/>
          </p:cNvSpPr>
          <p:nvPr>
            <p:ph type="pic" sz="quarter" idx="26" hasCustomPrompt="1"/>
          </p:nvPr>
        </p:nvSpPr>
        <p:spPr>
          <a:xfrm>
            <a:off x="4273480" y="1730828"/>
            <a:ext cx="3670300" cy="2118178"/>
          </a:xfrm>
        </p:spPr>
        <p:txBody>
          <a:bodyPr anchor="ctr">
            <a:normAutofit/>
          </a:bodyPr>
          <a:lstStyle>
            <a:lvl1pPr marL="0" indent="0" algn="ctr">
              <a:buNone/>
              <a:defRPr sz="1800"/>
            </a:lvl1pPr>
          </a:lstStyle>
          <a:p>
            <a:r>
              <a:rPr lang="en-US" dirty="0"/>
              <a:t>Click to add Image</a:t>
            </a:r>
          </a:p>
        </p:txBody>
      </p:sp>
      <p:sp>
        <p:nvSpPr>
          <p:cNvPr id="28" name="Picture Placeholder 17">
            <a:extLst>
              <a:ext uri="{FF2B5EF4-FFF2-40B4-BE49-F238E27FC236}">
                <a16:creationId xmlns:a16="http://schemas.microsoft.com/office/drawing/2014/main" id="{CF86B0F3-B54B-3A36-CF35-C32C45C5F9B9}"/>
              </a:ext>
            </a:extLst>
          </p:cNvPr>
          <p:cNvSpPr>
            <a:spLocks noGrp="1"/>
          </p:cNvSpPr>
          <p:nvPr>
            <p:ph type="pic" sz="quarter" idx="27" hasCustomPrompt="1"/>
          </p:nvPr>
        </p:nvSpPr>
        <p:spPr>
          <a:xfrm>
            <a:off x="515814" y="1730828"/>
            <a:ext cx="3670300" cy="2118178"/>
          </a:xfrm>
        </p:spPr>
        <p:txBody>
          <a:bodyPr anchor="ctr">
            <a:normAutofit/>
          </a:bodyPr>
          <a:lstStyle>
            <a:lvl1pPr marL="0" indent="0" algn="ctr">
              <a:buNone/>
              <a:defRPr sz="1800"/>
            </a:lvl1pPr>
          </a:lstStyle>
          <a:p>
            <a:r>
              <a:rPr lang="en-US" dirty="0"/>
              <a:t>Click to add Image</a:t>
            </a:r>
          </a:p>
        </p:txBody>
      </p:sp>
      <p:sp>
        <p:nvSpPr>
          <p:cNvPr id="6" name="Footer Placeholder 2">
            <a:extLst>
              <a:ext uri="{FF2B5EF4-FFF2-40B4-BE49-F238E27FC236}">
                <a16:creationId xmlns:a16="http://schemas.microsoft.com/office/drawing/2014/main" id="{478AE756-E23E-F185-02F9-8010B8C4B8C2}"/>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6150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Photo Grid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9692640" cy="578223"/>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4" name="Picture Placeholder 17">
            <a:extLst>
              <a:ext uri="{FF2B5EF4-FFF2-40B4-BE49-F238E27FC236}">
                <a16:creationId xmlns:a16="http://schemas.microsoft.com/office/drawing/2014/main" id="{50633B8C-6114-EC2C-C6EB-3AACEF737CE5}"/>
              </a:ext>
            </a:extLst>
          </p:cNvPr>
          <p:cNvSpPr>
            <a:spLocks noGrp="1"/>
          </p:cNvSpPr>
          <p:nvPr>
            <p:ph type="pic" sz="quarter" idx="23" hasCustomPrompt="1"/>
          </p:nvPr>
        </p:nvSpPr>
        <p:spPr>
          <a:xfrm>
            <a:off x="4342597" y="4039857"/>
            <a:ext cx="3474720" cy="2103120"/>
          </a:xfrm>
        </p:spPr>
        <p:txBody>
          <a:bodyPr anchor="ctr">
            <a:normAutofit/>
          </a:bodyPr>
          <a:lstStyle>
            <a:lvl1pPr marL="0" indent="0" algn="ctr">
              <a:buNone/>
              <a:defRPr sz="1800"/>
            </a:lvl1pPr>
          </a:lstStyle>
          <a:p>
            <a:r>
              <a:rPr lang="en-US" dirty="0"/>
              <a:t>Click to add Image</a:t>
            </a:r>
          </a:p>
        </p:txBody>
      </p:sp>
      <p:sp>
        <p:nvSpPr>
          <p:cNvPr id="26" name="Picture Placeholder 17">
            <a:extLst>
              <a:ext uri="{FF2B5EF4-FFF2-40B4-BE49-F238E27FC236}">
                <a16:creationId xmlns:a16="http://schemas.microsoft.com/office/drawing/2014/main" id="{0D97FF02-A079-F308-FFF1-9D5FD99C2BD8}"/>
              </a:ext>
            </a:extLst>
          </p:cNvPr>
          <p:cNvSpPr>
            <a:spLocks noGrp="1"/>
          </p:cNvSpPr>
          <p:nvPr>
            <p:ph type="pic" sz="quarter" idx="25" hasCustomPrompt="1"/>
          </p:nvPr>
        </p:nvSpPr>
        <p:spPr>
          <a:xfrm>
            <a:off x="8189893" y="1730828"/>
            <a:ext cx="3474720" cy="2103120"/>
          </a:xfrm>
        </p:spPr>
        <p:txBody>
          <a:bodyPr anchor="ctr">
            <a:normAutofit/>
          </a:bodyPr>
          <a:lstStyle>
            <a:lvl1pPr marL="0" indent="0" algn="ctr">
              <a:buNone/>
              <a:defRPr sz="1800"/>
            </a:lvl1pPr>
          </a:lstStyle>
          <a:p>
            <a:r>
              <a:rPr lang="en-US" dirty="0"/>
              <a:t>Click to add Image</a:t>
            </a:r>
          </a:p>
        </p:txBody>
      </p:sp>
      <p:sp>
        <p:nvSpPr>
          <p:cNvPr id="28" name="Picture Placeholder 17">
            <a:extLst>
              <a:ext uri="{FF2B5EF4-FFF2-40B4-BE49-F238E27FC236}">
                <a16:creationId xmlns:a16="http://schemas.microsoft.com/office/drawing/2014/main" id="{CF86B0F3-B54B-3A36-CF35-C32C45C5F9B9}"/>
              </a:ext>
            </a:extLst>
          </p:cNvPr>
          <p:cNvSpPr>
            <a:spLocks noGrp="1"/>
          </p:cNvSpPr>
          <p:nvPr>
            <p:ph type="pic" sz="quarter" idx="27" hasCustomPrompt="1"/>
          </p:nvPr>
        </p:nvSpPr>
        <p:spPr>
          <a:xfrm>
            <a:off x="495300" y="1730828"/>
            <a:ext cx="3474720" cy="2103120"/>
          </a:xfrm>
        </p:spPr>
        <p:txBody>
          <a:bodyPr anchor="ctr">
            <a:normAutofit/>
          </a:bodyPr>
          <a:lstStyle>
            <a:lvl1pPr marL="0" indent="0" algn="ctr">
              <a:buNone/>
              <a:defRPr sz="1800"/>
            </a:lvl1pPr>
          </a:lstStyle>
          <a:p>
            <a:r>
              <a:rPr lang="en-US" dirty="0"/>
              <a:t>Click to add Image</a:t>
            </a:r>
          </a:p>
        </p:txBody>
      </p:sp>
      <p:sp>
        <p:nvSpPr>
          <p:cNvPr id="10" name="Text Placeholder 15">
            <a:extLst>
              <a:ext uri="{FF2B5EF4-FFF2-40B4-BE49-F238E27FC236}">
                <a16:creationId xmlns:a16="http://schemas.microsoft.com/office/drawing/2014/main" id="{48B30AEC-2832-2118-4443-95CB231BE24D}"/>
              </a:ext>
            </a:extLst>
          </p:cNvPr>
          <p:cNvSpPr>
            <a:spLocks noGrp="1"/>
          </p:cNvSpPr>
          <p:nvPr>
            <p:ph type="body" sz="quarter" idx="28"/>
          </p:nvPr>
        </p:nvSpPr>
        <p:spPr>
          <a:xfrm>
            <a:off x="4342597" y="1730828"/>
            <a:ext cx="3474720" cy="2103120"/>
          </a:xfrm>
          <a:solidFill>
            <a:schemeClr val="bg1">
              <a:lumMod val="95000"/>
            </a:schemeClr>
          </a:solidFill>
        </p:spPr>
        <p:txBody>
          <a:bodyPr>
            <a:noAutofit/>
          </a:bodyPr>
          <a:lstStyle>
            <a:lvl1pPr>
              <a:spcBef>
                <a:spcPts val="600"/>
              </a:spcBef>
              <a:spcAft>
                <a:spcPts val="600"/>
              </a:spcAft>
              <a:defRPr sz="1600"/>
            </a:lvl1pPr>
            <a:lvl2pPr>
              <a:spcBef>
                <a:spcPts val="600"/>
              </a:spcBef>
              <a:spcAft>
                <a:spcPts val="600"/>
              </a:spcAft>
              <a:defRPr sz="1400"/>
            </a:lvl2pPr>
            <a:lvl3pPr>
              <a:spcBef>
                <a:spcPts val="600"/>
              </a:spcBef>
              <a:spcAft>
                <a:spcPts val="600"/>
              </a:spcAft>
              <a:defRPr sz="1200"/>
            </a:lvl3pPr>
            <a:lvl4pPr>
              <a:spcBef>
                <a:spcPts val="600"/>
              </a:spcBef>
              <a:spcAft>
                <a:spcPts val="600"/>
              </a:spcAft>
              <a:defRPr sz="1100"/>
            </a:lvl4pPr>
            <a:lvl5pPr>
              <a:spcBef>
                <a:spcPts val="600"/>
              </a:spcBef>
              <a:spcAft>
                <a:spcPts val="600"/>
              </a:spcAft>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a:extLst>
              <a:ext uri="{FF2B5EF4-FFF2-40B4-BE49-F238E27FC236}">
                <a16:creationId xmlns:a16="http://schemas.microsoft.com/office/drawing/2014/main" id="{DD17C11E-6F11-0CCE-518D-1A620CA9270D}"/>
              </a:ext>
            </a:extLst>
          </p:cNvPr>
          <p:cNvSpPr>
            <a:spLocks noGrp="1"/>
          </p:cNvSpPr>
          <p:nvPr>
            <p:ph type="body" sz="quarter" idx="29"/>
          </p:nvPr>
        </p:nvSpPr>
        <p:spPr>
          <a:xfrm>
            <a:off x="8189893" y="4039857"/>
            <a:ext cx="3474720" cy="2103120"/>
          </a:xfrm>
          <a:solidFill>
            <a:schemeClr val="bg1">
              <a:lumMod val="95000"/>
            </a:schemeClr>
          </a:solidFill>
        </p:spPr>
        <p:txBody>
          <a:bodyPr>
            <a:noAutofit/>
          </a:bodyPr>
          <a:lstStyle>
            <a:lvl1pPr>
              <a:spcBef>
                <a:spcPts val="600"/>
              </a:spcBef>
              <a:spcAft>
                <a:spcPts val="600"/>
              </a:spcAft>
              <a:defRPr sz="1600"/>
            </a:lvl1pPr>
            <a:lvl2pPr>
              <a:spcBef>
                <a:spcPts val="600"/>
              </a:spcBef>
              <a:spcAft>
                <a:spcPts val="600"/>
              </a:spcAft>
              <a:defRPr sz="1400"/>
            </a:lvl2pPr>
            <a:lvl3pPr>
              <a:spcBef>
                <a:spcPts val="600"/>
              </a:spcBef>
              <a:spcAft>
                <a:spcPts val="600"/>
              </a:spcAft>
              <a:defRPr sz="1200"/>
            </a:lvl3pPr>
            <a:lvl4pPr>
              <a:spcBef>
                <a:spcPts val="600"/>
              </a:spcBef>
              <a:spcAft>
                <a:spcPts val="600"/>
              </a:spcAft>
              <a:defRPr sz="1100"/>
            </a:lvl4pPr>
            <a:lvl5pPr>
              <a:spcBef>
                <a:spcPts val="600"/>
              </a:spcBef>
              <a:spcAft>
                <a:spcPts val="600"/>
              </a:spcAft>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a:extLst>
              <a:ext uri="{FF2B5EF4-FFF2-40B4-BE49-F238E27FC236}">
                <a16:creationId xmlns:a16="http://schemas.microsoft.com/office/drawing/2014/main" id="{CD982FEB-AE7F-266F-4E15-99C772B8C008}"/>
              </a:ext>
            </a:extLst>
          </p:cNvPr>
          <p:cNvSpPr>
            <a:spLocks noGrp="1"/>
          </p:cNvSpPr>
          <p:nvPr>
            <p:ph type="body" sz="quarter" idx="30"/>
          </p:nvPr>
        </p:nvSpPr>
        <p:spPr>
          <a:xfrm>
            <a:off x="495300" y="4039857"/>
            <a:ext cx="3474720" cy="2103120"/>
          </a:xfrm>
          <a:solidFill>
            <a:schemeClr val="bg1">
              <a:lumMod val="95000"/>
            </a:schemeClr>
          </a:solidFill>
        </p:spPr>
        <p:txBody>
          <a:bodyPr vert="horz" lIns="91440" tIns="45720" rIns="91440" bIns="45720" rtlCol="0">
            <a:no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spcBef>
                <a:spcPts val="600"/>
              </a:spcBef>
              <a:spcAft>
                <a:spcPts val="600"/>
              </a:spcAft>
            </a:pPr>
            <a:r>
              <a:rPr lang="en-US" dirty="0"/>
              <a:t>Click to edit Master text styles</a:t>
            </a:r>
          </a:p>
          <a:p>
            <a:pPr lvl="1">
              <a:spcBef>
                <a:spcPts val="600"/>
              </a:spcBef>
              <a:spcAft>
                <a:spcPts val="600"/>
              </a:spcAft>
            </a:pPr>
            <a:r>
              <a:rPr lang="en-US" dirty="0"/>
              <a:t>Second level</a:t>
            </a:r>
          </a:p>
          <a:p>
            <a:pPr lvl="2">
              <a:spcBef>
                <a:spcPts val="600"/>
              </a:spcBef>
              <a:spcAft>
                <a:spcPts val="600"/>
              </a:spcAft>
            </a:pPr>
            <a:r>
              <a:rPr lang="en-US" dirty="0"/>
              <a:t>Third level</a:t>
            </a:r>
          </a:p>
          <a:p>
            <a:pPr lvl="3">
              <a:spcBef>
                <a:spcPts val="600"/>
              </a:spcBef>
              <a:spcAft>
                <a:spcPts val="600"/>
              </a:spcAft>
            </a:pPr>
            <a:r>
              <a:rPr lang="en-US" dirty="0"/>
              <a:t>Fourth level</a:t>
            </a:r>
          </a:p>
          <a:p>
            <a:pPr lvl="4">
              <a:spcBef>
                <a:spcPts val="600"/>
              </a:spcBef>
              <a:spcAft>
                <a:spcPts val="600"/>
              </a:spcAft>
            </a:pPr>
            <a:r>
              <a:rPr lang="en-US" dirty="0"/>
              <a:t>Fifth level</a:t>
            </a:r>
          </a:p>
        </p:txBody>
      </p:sp>
      <p:sp>
        <p:nvSpPr>
          <p:cNvPr id="6" name="Footer Placeholder 2">
            <a:extLst>
              <a:ext uri="{FF2B5EF4-FFF2-40B4-BE49-F238E27FC236}">
                <a16:creationId xmlns:a16="http://schemas.microsoft.com/office/drawing/2014/main" id="{C702EF84-247C-D14E-AF11-B0BC686C05C1}"/>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1567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images + subtitles and tex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1DBF366-3F04-BAB4-B6E0-279419D8A581}"/>
              </a:ext>
            </a:extLst>
          </p:cNvPr>
          <p:cNvSpPr/>
          <p:nvPr userDrawn="1"/>
        </p:nvSpPr>
        <p:spPr>
          <a:xfrm>
            <a:off x="0" y="2280285"/>
            <a:ext cx="12192000" cy="333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44" name="Text Placeholder 36">
            <a:extLst>
              <a:ext uri="{FF2B5EF4-FFF2-40B4-BE49-F238E27FC236}">
                <a16:creationId xmlns:a16="http://schemas.microsoft.com/office/drawing/2014/main" id="{4430DEEB-38F3-3F2A-9455-19DAC42E3071}"/>
              </a:ext>
            </a:extLst>
          </p:cNvPr>
          <p:cNvSpPr>
            <a:spLocks noGrp="1"/>
          </p:cNvSpPr>
          <p:nvPr>
            <p:ph type="body" sz="quarter" idx="21" hasCustomPrompt="1"/>
          </p:nvPr>
        </p:nvSpPr>
        <p:spPr>
          <a:xfrm>
            <a:off x="490170" y="5735611"/>
            <a:ext cx="2971856"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5" name="Text Placeholder 36">
            <a:extLst>
              <a:ext uri="{FF2B5EF4-FFF2-40B4-BE49-F238E27FC236}">
                <a16:creationId xmlns:a16="http://schemas.microsoft.com/office/drawing/2014/main" id="{DF0EB156-4894-F7A2-89B4-71BC18AAC8A5}"/>
              </a:ext>
            </a:extLst>
          </p:cNvPr>
          <p:cNvSpPr>
            <a:spLocks noGrp="1"/>
          </p:cNvSpPr>
          <p:nvPr>
            <p:ph type="body" sz="quarter" idx="22" hasCustomPrompt="1"/>
          </p:nvPr>
        </p:nvSpPr>
        <p:spPr>
          <a:xfrm>
            <a:off x="4614052" y="5735611"/>
            <a:ext cx="2946295"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6" name="Text Placeholder 36">
            <a:extLst>
              <a:ext uri="{FF2B5EF4-FFF2-40B4-BE49-F238E27FC236}">
                <a16:creationId xmlns:a16="http://schemas.microsoft.com/office/drawing/2014/main" id="{651593A5-3701-B11F-6B83-C0907B57168D}"/>
              </a:ext>
            </a:extLst>
          </p:cNvPr>
          <p:cNvSpPr>
            <a:spLocks noGrp="1"/>
          </p:cNvSpPr>
          <p:nvPr>
            <p:ph type="body" sz="quarter" idx="23" hasCustomPrompt="1"/>
          </p:nvPr>
        </p:nvSpPr>
        <p:spPr>
          <a:xfrm>
            <a:off x="8737933" y="5735611"/>
            <a:ext cx="2970178" cy="508027"/>
          </a:xfrm>
        </p:spPr>
        <p:txBody>
          <a:bodyPr>
            <a:noAutofit/>
          </a:bodyPr>
          <a:lstStyle>
            <a:lvl1pPr marL="0" indent="0" algn="l">
              <a:spcBef>
                <a:spcPts val="300"/>
              </a:spcBef>
              <a:buNone/>
              <a:defRPr sz="1200" b="0">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Additional Content</a:t>
            </a:r>
          </a:p>
        </p:txBody>
      </p:sp>
      <p:sp>
        <p:nvSpPr>
          <p:cNvPr id="47" name="Text Placeholder 36">
            <a:extLst>
              <a:ext uri="{FF2B5EF4-FFF2-40B4-BE49-F238E27FC236}">
                <a16:creationId xmlns:a16="http://schemas.microsoft.com/office/drawing/2014/main" id="{293B679B-E1CA-F937-2F45-5CBF02F1D7F6}"/>
              </a:ext>
            </a:extLst>
          </p:cNvPr>
          <p:cNvSpPr>
            <a:spLocks noGrp="1"/>
          </p:cNvSpPr>
          <p:nvPr>
            <p:ph type="body" sz="quarter" idx="24" hasCustomPrompt="1"/>
          </p:nvPr>
        </p:nvSpPr>
        <p:spPr>
          <a:xfrm>
            <a:off x="490170"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48" name="Text Placeholder 36">
            <a:extLst>
              <a:ext uri="{FF2B5EF4-FFF2-40B4-BE49-F238E27FC236}">
                <a16:creationId xmlns:a16="http://schemas.microsoft.com/office/drawing/2014/main" id="{18A452BC-F8B2-86E5-3FE1-97BAF7D3C541}"/>
              </a:ext>
            </a:extLst>
          </p:cNvPr>
          <p:cNvSpPr>
            <a:spLocks noGrp="1"/>
          </p:cNvSpPr>
          <p:nvPr>
            <p:ph type="body" sz="quarter" idx="25" hasCustomPrompt="1"/>
          </p:nvPr>
        </p:nvSpPr>
        <p:spPr>
          <a:xfrm>
            <a:off x="4614052"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50" name="Picture Placeholder 49">
            <a:extLst>
              <a:ext uri="{FF2B5EF4-FFF2-40B4-BE49-F238E27FC236}">
                <a16:creationId xmlns:a16="http://schemas.microsoft.com/office/drawing/2014/main" id="{04204117-CA6B-2717-C3BA-6A266031036E}"/>
              </a:ext>
            </a:extLst>
          </p:cNvPr>
          <p:cNvSpPr>
            <a:spLocks noGrp="1"/>
          </p:cNvSpPr>
          <p:nvPr>
            <p:ph type="pic" sz="quarter" idx="26" hasCustomPrompt="1"/>
          </p:nvPr>
        </p:nvSpPr>
        <p:spPr>
          <a:xfrm>
            <a:off x="490170"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51" name="Picture Placeholder 49">
            <a:extLst>
              <a:ext uri="{FF2B5EF4-FFF2-40B4-BE49-F238E27FC236}">
                <a16:creationId xmlns:a16="http://schemas.microsoft.com/office/drawing/2014/main" id="{38AD1A7F-B281-B0A4-AF93-AC806F19294E}"/>
              </a:ext>
            </a:extLst>
          </p:cNvPr>
          <p:cNvSpPr>
            <a:spLocks noGrp="1"/>
          </p:cNvSpPr>
          <p:nvPr>
            <p:ph type="pic" sz="quarter" idx="27" hasCustomPrompt="1"/>
          </p:nvPr>
        </p:nvSpPr>
        <p:spPr>
          <a:xfrm>
            <a:off x="4614052"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52" name="Text Placeholder 36">
            <a:extLst>
              <a:ext uri="{FF2B5EF4-FFF2-40B4-BE49-F238E27FC236}">
                <a16:creationId xmlns:a16="http://schemas.microsoft.com/office/drawing/2014/main" id="{73248341-6EB3-9DE6-E6C3-4C1EC3038B0F}"/>
              </a:ext>
            </a:extLst>
          </p:cNvPr>
          <p:cNvSpPr>
            <a:spLocks noGrp="1"/>
          </p:cNvSpPr>
          <p:nvPr>
            <p:ph type="body" sz="quarter" idx="28" hasCustomPrompt="1"/>
          </p:nvPr>
        </p:nvSpPr>
        <p:spPr>
          <a:xfrm>
            <a:off x="8737933" y="2486028"/>
            <a:ext cx="2953512" cy="422302"/>
          </a:xfrm>
        </p:spPr>
        <p:txBody>
          <a:bodyPr>
            <a:noAutofit/>
          </a:bodyPr>
          <a:lstStyle>
            <a:lvl1pPr marL="0" indent="0" algn="ctr">
              <a:spcBef>
                <a:spcPts val="300"/>
              </a:spcBef>
              <a:buNone/>
              <a:defRPr sz="1600" b="1">
                <a:solidFill>
                  <a:schemeClr val="tx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Image Title Here</a:t>
            </a:r>
          </a:p>
        </p:txBody>
      </p:sp>
      <p:sp>
        <p:nvSpPr>
          <p:cNvPr id="53" name="Picture Placeholder 49">
            <a:extLst>
              <a:ext uri="{FF2B5EF4-FFF2-40B4-BE49-F238E27FC236}">
                <a16:creationId xmlns:a16="http://schemas.microsoft.com/office/drawing/2014/main" id="{16150832-9CB9-7D39-7811-4402259C7A07}"/>
              </a:ext>
            </a:extLst>
          </p:cNvPr>
          <p:cNvSpPr>
            <a:spLocks noGrp="1"/>
          </p:cNvSpPr>
          <p:nvPr>
            <p:ph type="pic" sz="quarter" idx="29" hasCustomPrompt="1"/>
          </p:nvPr>
        </p:nvSpPr>
        <p:spPr>
          <a:xfrm>
            <a:off x="8737933" y="3014666"/>
            <a:ext cx="2957513" cy="2428875"/>
          </a:xfrm>
        </p:spPr>
        <p:txBody>
          <a:bodyPr anchor="ctr">
            <a:norm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24" name="Title 1">
            <a:extLst>
              <a:ext uri="{FF2B5EF4-FFF2-40B4-BE49-F238E27FC236}">
                <a16:creationId xmlns:a16="http://schemas.microsoft.com/office/drawing/2014/main" id="{56449B35-27BD-F2BE-5307-DEC968C7F352}"/>
              </a:ext>
            </a:extLst>
          </p:cNvPr>
          <p:cNvSpPr>
            <a:spLocks noGrp="1"/>
          </p:cNvSpPr>
          <p:nvPr>
            <p:ph type="title" hasCustomPrompt="1"/>
          </p:nvPr>
        </p:nvSpPr>
        <p:spPr>
          <a:xfrm>
            <a:off x="495298"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E8D1C779-61C7-1B65-D517-64AF51FE320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01223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gray columns + red bann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2" name="Text Placeholder 21">
            <a:extLst>
              <a:ext uri="{FF2B5EF4-FFF2-40B4-BE49-F238E27FC236}">
                <a16:creationId xmlns:a16="http://schemas.microsoft.com/office/drawing/2014/main" id="{878DF7A3-7128-0C7A-D1C3-5F33BC7C1596}"/>
              </a:ext>
            </a:extLst>
          </p:cNvPr>
          <p:cNvSpPr>
            <a:spLocks noGrp="1"/>
          </p:cNvSpPr>
          <p:nvPr>
            <p:ph type="body" sz="quarter" idx="12" hasCustomPrompt="1"/>
          </p:nvPr>
        </p:nvSpPr>
        <p:spPr>
          <a:xfrm>
            <a:off x="495299" y="2092577"/>
            <a:ext cx="320040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3" name="Text Placeholder 21">
            <a:extLst>
              <a:ext uri="{FF2B5EF4-FFF2-40B4-BE49-F238E27FC236}">
                <a16:creationId xmlns:a16="http://schemas.microsoft.com/office/drawing/2014/main" id="{3B5C4068-A90D-036A-485E-5DE02C391C13}"/>
              </a:ext>
            </a:extLst>
          </p:cNvPr>
          <p:cNvSpPr>
            <a:spLocks noGrp="1"/>
          </p:cNvSpPr>
          <p:nvPr>
            <p:ph type="body" sz="quarter" idx="13" hasCustomPrompt="1"/>
          </p:nvPr>
        </p:nvSpPr>
        <p:spPr>
          <a:xfrm>
            <a:off x="4499063" y="2092577"/>
            <a:ext cx="320040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4" name="Text Placeholder 21">
            <a:extLst>
              <a:ext uri="{FF2B5EF4-FFF2-40B4-BE49-F238E27FC236}">
                <a16:creationId xmlns:a16="http://schemas.microsoft.com/office/drawing/2014/main" id="{9AD1AF2A-B025-1017-1505-AA33C927F9C9}"/>
              </a:ext>
            </a:extLst>
          </p:cNvPr>
          <p:cNvSpPr>
            <a:spLocks noGrp="1"/>
          </p:cNvSpPr>
          <p:nvPr>
            <p:ph type="body" sz="quarter" idx="14" hasCustomPrompt="1"/>
          </p:nvPr>
        </p:nvSpPr>
        <p:spPr>
          <a:xfrm>
            <a:off x="8499962" y="2092456"/>
            <a:ext cx="320040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31" name="Title 1">
            <a:extLst>
              <a:ext uri="{FF2B5EF4-FFF2-40B4-BE49-F238E27FC236}">
                <a16:creationId xmlns:a16="http://schemas.microsoft.com/office/drawing/2014/main" id="{D4DDF6C3-0571-887E-FD71-81DAFC7BD213}"/>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CA3794C-B8A3-3480-00A8-6D6DDDB341F6}"/>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7">
            <a:extLst>
              <a:ext uri="{FF2B5EF4-FFF2-40B4-BE49-F238E27FC236}">
                <a16:creationId xmlns:a16="http://schemas.microsoft.com/office/drawing/2014/main" id="{15FB1F25-B0ED-E1DB-1227-3E70C48F793D}"/>
              </a:ext>
            </a:extLst>
          </p:cNvPr>
          <p:cNvSpPr>
            <a:spLocks noGrp="1"/>
          </p:cNvSpPr>
          <p:nvPr>
            <p:ph type="body" sz="quarter" idx="26"/>
          </p:nvPr>
        </p:nvSpPr>
        <p:spPr>
          <a:xfrm>
            <a:off x="495299"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343F52E0-E55F-104E-4243-E3A225E576C3}"/>
              </a:ext>
            </a:extLst>
          </p:cNvPr>
          <p:cNvSpPr>
            <a:spLocks noGrp="1"/>
          </p:cNvSpPr>
          <p:nvPr>
            <p:ph type="body" sz="quarter" idx="27"/>
          </p:nvPr>
        </p:nvSpPr>
        <p:spPr>
          <a:xfrm>
            <a:off x="4499063"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a:extLst>
              <a:ext uri="{FF2B5EF4-FFF2-40B4-BE49-F238E27FC236}">
                <a16:creationId xmlns:a16="http://schemas.microsoft.com/office/drawing/2014/main" id="{D4D42E43-2439-3372-4340-8A77F31EFDAD}"/>
              </a:ext>
            </a:extLst>
          </p:cNvPr>
          <p:cNvSpPr>
            <a:spLocks noGrp="1"/>
          </p:cNvSpPr>
          <p:nvPr>
            <p:ph type="body" sz="quarter" idx="28"/>
          </p:nvPr>
        </p:nvSpPr>
        <p:spPr>
          <a:xfrm>
            <a:off x="8499962" y="2963863"/>
            <a:ext cx="3200400"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671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gray columns + red bann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2" name="Text Placeholder 21">
            <a:extLst>
              <a:ext uri="{FF2B5EF4-FFF2-40B4-BE49-F238E27FC236}">
                <a16:creationId xmlns:a16="http://schemas.microsoft.com/office/drawing/2014/main" id="{878DF7A3-7128-0C7A-D1C3-5F33BC7C1596}"/>
              </a:ext>
            </a:extLst>
          </p:cNvPr>
          <p:cNvSpPr>
            <a:spLocks noGrp="1"/>
          </p:cNvSpPr>
          <p:nvPr>
            <p:ph type="body" sz="quarter" idx="12" hasCustomPrompt="1"/>
          </p:nvPr>
        </p:nvSpPr>
        <p:spPr>
          <a:xfrm>
            <a:off x="495300" y="2092456"/>
            <a:ext cx="265176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3" name="Text Placeholder 21">
            <a:extLst>
              <a:ext uri="{FF2B5EF4-FFF2-40B4-BE49-F238E27FC236}">
                <a16:creationId xmlns:a16="http://schemas.microsoft.com/office/drawing/2014/main" id="{3B5C4068-A90D-036A-485E-5DE02C391C13}"/>
              </a:ext>
            </a:extLst>
          </p:cNvPr>
          <p:cNvSpPr>
            <a:spLocks noGrp="1"/>
          </p:cNvSpPr>
          <p:nvPr>
            <p:ph type="body" sz="quarter" idx="13" hasCustomPrompt="1"/>
          </p:nvPr>
        </p:nvSpPr>
        <p:spPr>
          <a:xfrm>
            <a:off x="3346883" y="2092456"/>
            <a:ext cx="2651760" cy="767975"/>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24" name="Text Placeholder 21">
            <a:extLst>
              <a:ext uri="{FF2B5EF4-FFF2-40B4-BE49-F238E27FC236}">
                <a16:creationId xmlns:a16="http://schemas.microsoft.com/office/drawing/2014/main" id="{9AD1AF2A-B025-1017-1505-AA33C927F9C9}"/>
              </a:ext>
            </a:extLst>
          </p:cNvPr>
          <p:cNvSpPr>
            <a:spLocks noGrp="1"/>
          </p:cNvSpPr>
          <p:nvPr>
            <p:ph type="body" sz="quarter" idx="14" hasCustomPrompt="1"/>
          </p:nvPr>
        </p:nvSpPr>
        <p:spPr>
          <a:xfrm>
            <a:off x="6198466" y="2092456"/>
            <a:ext cx="265176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31" name="Title 1">
            <a:extLst>
              <a:ext uri="{FF2B5EF4-FFF2-40B4-BE49-F238E27FC236}">
                <a16:creationId xmlns:a16="http://schemas.microsoft.com/office/drawing/2014/main" id="{D4DDF6C3-0571-887E-FD71-81DAFC7BD213}"/>
              </a:ext>
            </a:extLst>
          </p:cNvPr>
          <p:cNvSpPr>
            <a:spLocks noGrp="1"/>
          </p:cNvSpPr>
          <p:nvPr>
            <p:ph type="title" hasCustomPrompt="1"/>
          </p:nvPr>
        </p:nvSpPr>
        <p:spPr>
          <a:xfrm>
            <a:off x="495300" y="336177"/>
            <a:ext cx="9692640" cy="1573306"/>
          </a:xfrm>
        </p:spPr>
        <p:txBody>
          <a:bodyPr anchor="t">
            <a:noAutofit/>
          </a:bodyPr>
          <a:lstStyle>
            <a:lvl1pPr>
              <a:defRPr sz="3600"/>
            </a:lvl1pPr>
          </a:lstStyle>
          <a:p>
            <a:r>
              <a:rPr lang="en-US" dirty="0"/>
              <a:t>Slide Title Goes Here</a:t>
            </a:r>
          </a:p>
        </p:txBody>
      </p:sp>
      <p:sp>
        <p:nvSpPr>
          <p:cNvPr id="2" name="Footer Placeholder 2">
            <a:extLst>
              <a:ext uri="{FF2B5EF4-FFF2-40B4-BE49-F238E27FC236}">
                <a16:creationId xmlns:a16="http://schemas.microsoft.com/office/drawing/2014/main" id="{9CA3794C-B8A3-3480-00A8-6D6DDDB341F6}"/>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21">
            <a:extLst>
              <a:ext uri="{FF2B5EF4-FFF2-40B4-BE49-F238E27FC236}">
                <a16:creationId xmlns:a16="http://schemas.microsoft.com/office/drawing/2014/main" id="{2DFA9579-7BD7-5287-68F2-FF425F93928C}"/>
              </a:ext>
            </a:extLst>
          </p:cNvPr>
          <p:cNvSpPr>
            <a:spLocks noGrp="1"/>
          </p:cNvSpPr>
          <p:nvPr>
            <p:ph type="body" sz="quarter" idx="24" hasCustomPrompt="1"/>
          </p:nvPr>
        </p:nvSpPr>
        <p:spPr>
          <a:xfrm>
            <a:off x="9050048" y="2092456"/>
            <a:ext cx="2651760" cy="768096"/>
          </a:xfrm>
          <a:solidFill>
            <a:schemeClr val="accent1"/>
          </a:solidFill>
        </p:spPr>
        <p:txBody>
          <a:bodyPr anchor="ctr" anchorCtr="0">
            <a:noAutofit/>
          </a:bodyPr>
          <a:lstStyle>
            <a:lvl1pPr marL="0" indent="0" algn="ctr">
              <a:spcBef>
                <a:spcPts val="300"/>
              </a:spcBef>
              <a:buNone/>
              <a:defRPr sz="1800" b="1">
                <a:solidFill>
                  <a:schemeClr val="bg1"/>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Item Title </a:t>
            </a:r>
          </a:p>
        </p:txBody>
      </p:sp>
      <p:sp>
        <p:nvSpPr>
          <p:cNvPr id="7" name="Text Placeholder 7">
            <a:extLst>
              <a:ext uri="{FF2B5EF4-FFF2-40B4-BE49-F238E27FC236}">
                <a16:creationId xmlns:a16="http://schemas.microsoft.com/office/drawing/2014/main" id="{9B1A4EBF-E7A9-028E-A2FE-151DF5FAD295}"/>
              </a:ext>
            </a:extLst>
          </p:cNvPr>
          <p:cNvSpPr>
            <a:spLocks noGrp="1"/>
          </p:cNvSpPr>
          <p:nvPr>
            <p:ph type="body" sz="quarter" idx="26"/>
          </p:nvPr>
        </p:nvSpPr>
        <p:spPr>
          <a:xfrm>
            <a:off x="495300"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0E07C4EE-6073-6D50-0961-1D419E8591C6}"/>
              </a:ext>
            </a:extLst>
          </p:cNvPr>
          <p:cNvSpPr>
            <a:spLocks noGrp="1"/>
          </p:cNvSpPr>
          <p:nvPr>
            <p:ph type="body" sz="quarter" idx="27"/>
          </p:nvPr>
        </p:nvSpPr>
        <p:spPr>
          <a:xfrm>
            <a:off x="3347094"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CBCFDE5F-958C-13F3-C72E-F90E69E5AD75}"/>
              </a:ext>
            </a:extLst>
          </p:cNvPr>
          <p:cNvSpPr>
            <a:spLocks noGrp="1"/>
          </p:cNvSpPr>
          <p:nvPr>
            <p:ph type="body" sz="quarter" idx="28"/>
          </p:nvPr>
        </p:nvSpPr>
        <p:spPr>
          <a:xfrm>
            <a:off x="6198888"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E7FE85D5-3AA4-D257-F5DB-45295D4A04E3}"/>
              </a:ext>
            </a:extLst>
          </p:cNvPr>
          <p:cNvSpPr>
            <a:spLocks noGrp="1"/>
          </p:cNvSpPr>
          <p:nvPr>
            <p:ph type="body" sz="quarter" idx="29"/>
          </p:nvPr>
        </p:nvSpPr>
        <p:spPr>
          <a:xfrm>
            <a:off x="9050683" y="2963863"/>
            <a:ext cx="2651125" cy="3100387"/>
          </a:xfrm>
          <a:solidFill>
            <a:schemeClr val="accent6">
              <a:lumMod val="20000"/>
              <a:lumOff val="80000"/>
            </a:schemeClr>
          </a:solidFill>
        </p:spPr>
        <p:txBody>
          <a:bodyPr>
            <a:normAutofit/>
          </a:bodyPr>
          <a:lstStyle>
            <a:lvl1pPr marL="274320" indent="-182880">
              <a:spcBef>
                <a:spcPts val="300"/>
              </a:spcBef>
              <a:spcAft>
                <a:spcPts val="300"/>
              </a:spcAft>
              <a:defRPr sz="1400"/>
            </a:lvl1pPr>
            <a:lvl2pPr marL="365760" indent="-182880">
              <a:spcBef>
                <a:spcPts val="300"/>
              </a:spcBef>
              <a:spcAft>
                <a:spcPts val="300"/>
              </a:spcAft>
              <a:buFont typeface="Avenir Next LT Pro" panose="020B0504020202020204" pitchFamily="34" charset="0"/>
              <a:buChar char="−"/>
              <a:defRPr sz="1200"/>
            </a:lvl2pPr>
            <a:lvl3pPr marL="457200" indent="-182880">
              <a:spcBef>
                <a:spcPts val="300"/>
              </a:spcBef>
              <a:spcAft>
                <a:spcPts val="300"/>
              </a:spcAft>
              <a:defRPr sz="1100"/>
            </a:lvl3pPr>
            <a:lvl4pPr marL="548640" indent="-182880">
              <a:spcBef>
                <a:spcPts val="300"/>
              </a:spcBef>
              <a:spcAft>
                <a:spcPts val="300"/>
              </a:spcAft>
              <a:defRPr sz="1050"/>
            </a:lvl4pPr>
            <a:lvl5pPr marL="640080" indent="-182880">
              <a:spcBef>
                <a:spcPts val="300"/>
              </a:spcBef>
              <a:spcAft>
                <a:spcPts val="3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0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cuments Multi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032" y="2292100"/>
            <a:ext cx="3805238" cy="3957632"/>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4" name="Text Placeholder 21">
            <a:extLst>
              <a:ext uri="{FF2B5EF4-FFF2-40B4-BE49-F238E27FC236}">
                <a16:creationId xmlns:a16="http://schemas.microsoft.com/office/drawing/2014/main" id="{68A7FF0A-6FF8-4297-C510-E3B2C170619D}"/>
              </a:ext>
            </a:extLst>
          </p:cNvPr>
          <p:cNvSpPr>
            <a:spLocks noGrp="1"/>
          </p:cNvSpPr>
          <p:nvPr>
            <p:ph type="body" sz="quarter" idx="12" hasCustomPrompt="1"/>
          </p:nvPr>
        </p:nvSpPr>
        <p:spPr>
          <a:xfrm>
            <a:off x="4486276" y="1643062"/>
            <a:ext cx="3557016" cy="539551"/>
          </a:xfrm>
        </p:spPr>
        <p:txBody>
          <a:bodyPr>
            <a:noAutofit/>
          </a:bodyPr>
          <a:lstStyle>
            <a:lvl1pPr marL="0" indent="0" algn="ctr">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6" name="Text Placeholder 21">
            <a:extLst>
              <a:ext uri="{FF2B5EF4-FFF2-40B4-BE49-F238E27FC236}">
                <a16:creationId xmlns:a16="http://schemas.microsoft.com/office/drawing/2014/main" id="{49EC1108-2DC4-C672-EA77-2D63F7631CDD}"/>
              </a:ext>
            </a:extLst>
          </p:cNvPr>
          <p:cNvSpPr>
            <a:spLocks noGrp="1"/>
          </p:cNvSpPr>
          <p:nvPr>
            <p:ph type="body" sz="quarter" idx="22" hasCustomPrompt="1"/>
          </p:nvPr>
        </p:nvSpPr>
        <p:spPr>
          <a:xfrm>
            <a:off x="8181976" y="1643062"/>
            <a:ext cx="3557016" cy="539551"/>
          </a:xfrm>
        </p:spPr>
        <p:txBody>
          <a:bodyPr>
            <a:noAutofit/>
          </a:bodyPr>
          <a:lstStyle>
            <a:lvl1pPr marL="0" indent="0" algn="ctr">
              <a:spcBef>
                <a:spcPts val="300"/>
              </a:spcBef>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8" name="Picture Placeholder 49">
            <a:extLst>
              <a:ext uri="{FF2B5EF4-FFF2-40B4-BE49-F238E27FC236}">
                <a16:creationId xmlns:a16="http://schemas.microsoft.com/office/drawing/2014/main" id="{C4A92DE8-5D99-35DB-3BDB-280D9628DF79}"/>
              </a:ext>
            </a:extLst>
          </p:cNvPr>
          <p:cNvSpPr>
            <a:spLocks noGrp="1"/>
          </p:cNvSpPr>
          <p:nvPr>
            <p:ph type="pic" sz="quarter" idx="26" hasCustomPrompt="1"/>
          </p:nvPr>
        </p:nvSpPr>
        <p:spPr>
          <a:xfrm>
            <a:off x="4486276" y="2286000"/>
            <a:ext cx="3557587" cy="3957630"/>
          </a:xfrm>
        </p:spPr>
        <p:txBody>
          <a:bodyPr anchor="ctr">
            <a:no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29" name="Picture Placeholder 49">
            <a:extLst>
              <a:ext uri="{FF2B5EF4-FFF2-40B4-BE49-F238E27FC236}">
                <a16:creationId xmlns:a16="http://schemas.microsoft.com/office/drawing/2014/main" id="{64217F2F-0872-8FED-1309-698A6669FEDE}"/>
              </a:ext>
            </a:extLst>
          </p:cNvPr>
          <p:cNvSpPr>
            <a:spLocks noGrp="1"/>
          </p:cNvSpPr>
          <p:nvPr>
            <p:ph type="pic" sz="quarter" idx="27" hasCustomPrompt="1"/>
          </p:nvPr>
        </p:nvSpPr>
        <p:spPr>
          <a:xfrm>
            <a:off x="8181976" y="2286000"/>
            <a:ext cx="3557587" cy="3957628"/>
          </a:xfrm>
        </p:spPr>
        <p:txBody>
          <a:bodyPr anchor="ctr">
            <a:noAutofit/>
          </a:bodyPr>
          <a:lstStyle>
            <a:lvl1pPr marL="0" indent="0" algn="ctr">
              <a:buFont typeface="Arial" panose="020B0604020202020204" pitchFamily="34" charset="0"/>
              <a:buNone/>
              <a:defRPr sz="16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6" name="Footer Placeholder 2">
            <a:extLst>
              <a:ext uri="{FF2B5EF4-FFF2-40B4-BE49-F238E27FC236}">
                <a16:creationId xmlns:a16="http://schemas.microsoft.com/office/drawing/2014/main" id="{ED0D6D39-F91C-BCD4-ABA3-25F012482675}"/>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4849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cu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16" name="Content Placeholder 2">
            <a:extLst>
              <a:ext uri="{FF2B5EF4-FFF2-40B4-BE49-F238E27FC236}">
                <a16:creationId xmlns:a16="http://schemas.microsoft.com/office/drawing/2014/main" id="{D52A8718-A207-2C61-7315-31F5B37EB1CA}"/>
              </a:ext>
            </a:extLst>
          </p:cNvPr>
          <p:cNvSpPr>
            <a:spLocks noGrp="1"/>
          </p:cNvSpPr>
          <p:nvPr>
            <p:ph idx="16" hasCustomPrompt="1"/>
          </p:nvPr>
        </p:nvSpPr>
        <p:spPr>
          <a:xfrm>
            <a:off x="499902" y="2292228"/>
            <a:ext cx="3985745" cy="3939351"/>
          </a:xfrm>
        </p:spPr>
        <p:txBody>
          <a:bodyPr>
            <a:noAutofit/>
          </a:bodyPr>
          <a:lstStyle>
            <a:lvl1pPr marL="274320" indent="-182880">
              <a:spcBef>
                <a:spcPts val="600"/>
              </a:spcBef>
              <a:spcAft>
                <a:spcPts val="600"/>
              </a:spcAft>
              <a:defRPr sz="1800"/>
            </a:lvl1pPr>
            <a:lvl2pPr>
              <a:defRPr sz="1400"/>
            </a:lvl2pPr>
            <a:lvl3pPr>
              <a:defRPr sz="1200"/>
            </a:lvl3pPr>
            <a:lvl4pPr>
              <a:defRPr sz="1100"/>
            </a:lvl4pPr>
            <a:lvl5pPr>
              <a:defRPr sz="1100"/>
            </a:lvl5pPr>
          </a:lstStyle>
          <a:p>
            <a:pPr lvl="0"/>
            <a:r>
              <a:rPr lang="en-US" dirty="0"/>
              <a:t>Text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26" name="Text Placeholder 21">
            <a:extLst>
              <a:ext uri="{FF2B5EF4-FFF2-40B4-BE49-F238E27FC236}">
                <a16:creationId xmlns:a16="http://schemas.microsoft.com/office/drawing/2014/main" id="{49EC1108-2DC4-C672-EA77-2D63F7631CDD}"/>
              </a:ext>
            </a:extLst>
          </p:cNvPr>
          <p:cNvSpPr>
            <a:spLocks noGrp="1"/>
          </p:cNvSpPr>
          <p:nvPr>
            <p:ph type="body" sz="quarter" idx="22" hasCustomPrompt="1"/>
          </p:nvPr>
        </p:nvSpPr>
        <p:spPr>
          <a:xfrm>
            <a:off x="5357813" y="900112"/>
            <a:ext cx="6367463" cy="357187"/>
          </a:xfrm>
        </p:spPr>
        <p:txBody>
          <a:bodyPr>
            <a:noAutofit/>
          </a:bodyPr>
          <a:lstStyle>
            <a:lvl1pPr marL="0" indent="0" algn="ctr">
              <a:buNone/>
              <a:defRPr sz="2000" b="1">
                <a:solidFill>
                  <a:schemeClr val="tx2"/>
                </a:solidFill>
              </a:defRPr>
            </a:lvl1pPr>
            <a:lvl2pPr marL="457200" indent="0">
              <a:buNone/>
              <a:defRPr sz="1600" b="1">
                <a:solidFill>
                  <a:schemeClr val="bg1"/>
                </a:solidFill>
              </a:defRPr>
            </a:lvl2pPr>
            <a:lvl3pPr marL="914400" indent="0">
              <a:buNone/>
              <a:defRPr sz="14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Text</a:t>
            </a:r>
          </a:p>
        </p:txBody>
      </p:sp>
      <p:sp>
        <p:nvSpPr>
          <p:cNvPr id="29" name="Picture Placeholder 49">
            <a:extLst>
              <a:ext uri="{FF2B5EF4-FFF2-40B4-BE49-F238E27FC236}">
                <a16:creationId xmlns:a16="http://schemas.microsoft.com/office/drawing/2014/main" id="{64217F2F-0872-8FED-1309-698A6669FEDE}"/>
              </a:ext>
            </a:extLst>
          </p:cNvPr>
          <p:cNvSpPr>
            <a:spLocks noGrp="1"/>
          </p:cNvSpPr>
          <p:nvPr>
            <p:ph type="pic" sz="quarter" idx="27" hasCustomPrompt="1"/>
          </p:nvPr>
        </p:nvSpPr>
        <p:spPr>
          <a:xfrm>
            <a:off x="5357814" y="1357314"/>
            <a:ext cx="6386510" cy="4886322"/>
          </a:xfrm>
        </p:spPr>
        <p:txBody>
          <a:bodyPr anchor="ctr">
            <a:normAutofit/>
          </a:bodyPr>
          <a:lstStyle>
            <a:lvl1pPr marL="0" indent="0" algn="ctr">
              <a:buClr>
                <a:schemeClr val="bg1"/>
              </a:buClr>
              <a:buFontTx/>
              <a:buNone/>
              <a:defRPr sz="1800"/>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endParaRPr lang="en-US" dirty="0"/>
          </a:p>
        </p:txBody>
      </p:sp>
      <p:sp>
        <p:nvSpPr>
          <p:cNvPr id="6" name="Footer Placeholder 2">
            <a:extLst>
              <a:ext uri="{FF2B5EF4-FFF2-40B4-BE49-F238E27FC236}">
                <a16:creationId xmlns:a16="http://schemas.microsoft.com/office/drawing/2014/main" id="{8D1F28DB-99ED-4F3E-5B00-B98142082F78}"/>
              </a:ext>
            </a:extLst>
          </p:cNvPr>
          <p:cNvSpPr>
            <a:spLocks noGrp="1"/>
          </p:cNvSpPr>
          <p:nvPr>
            <p:ph type="ftr" sz="quarter" idx="10"/>
          </p:nvPr>
        </p:nvSpPr>
        <p:spPr>
          <a:xfrm>
            <a:off x="433968" y="6609029"/>
            <a:ext cx="9855926" cy="248971"/>
          </a:xfrm>
        </p:spPr>
        <p:txBody>
          <a:bodyPr/>
          <a:lstStyle/>
          <a:p>
            <a:endParaRPr lang="en-US" dirty="0"/>
          </a:p>
        </p:txBody>
      </p:sp>
      <p:sp>
        <p:nvSpPr>
          <p:cNvPr id="7" name="Title 1">
            <a:extLst>
              <a:ext uri="{FF2B5EF4-FFF2-40B4-BE49-F238E27FC236}">
                <a16:creationId xmlns:a16="http://schemas.microsoft.com/office/drawing/2014/main" id="{E05E8EAA-2883-B174-8291-FE381017E07C}"/>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Slide Title Goes Here</a:t>
            </a:r>
          </a:p>
        </p:txBody>
      </p:sp>
    </p:spTree>
    <p:extLst>
      <p:ext uri="{BB962C8B-B14F-4D97-AF65-F5344CB8AC3E}">
        <p14:creationId xmlns:p14="http://schemas.microsoft.com/office/powerpoint/2010/main" val="25122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hort /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3E52F7BA-EC78-8549-7F09-EC14283ED6E7}"/>
              </a:ext>
            </a:extLst>
          </p:cNvPr>
          <p:cNvSpPr>
            <a:spLocks noGrp="1"/>
          </p:cNvSpPr>
          <p:nvPr>
            <p:ph type="pic" sz="quarter" idx="14" hasCustomPrompt="1"/>
          </p:nvPr>
        </p:nvSpPr>
        <p:spPr>
          <a:xfrm>
            <a:off x="4666129" y="0"/>
            <a:ext cx="7525871" cy="6333566"/>
          </a:xfrm>
          <a:custGeom>
            <a:avLst/>
            <a:gdLst>
              <a:gd name="connsiteX0" fmla="*/ 0 w 7525871"/>
              <a:gd name="connsiteY0" fmla="*/ 0 h 6333566"/>
              <a:gd name="connsiteX1" fmla="*/ 7525871 w 7525871"/>
              <a:gd name="connsiteY1" fmla="*/ 0 h 6333566"/>
              <a:gd name="connsiteX2" fmla="*/ 7525871 w 7525871"/>
              <a:gd name="connsiteY2" fmla="*/ 6333566 h 6333566"/>
              <a:gd name="connsiteX3" fmla="*/ 0 w 7525871"/>
              <a:gd name="connsiteY3" fmla="*/ 6333566 h 6333566"/>
              <a:gd name="connsiteX4" fmla="*/ 0 w 7525871"/>
              <a:gd name="connsiteY4" fmla="*/ 6196964 h 6333566"/>
              <a:gd name="connsiteX5" fmla="*/ 1582271 w 7525871"/>
              <a:gd name="connsiteY5" fmla="*/ 6196964 h 6333566"/>
              <a:gd name="connsiteX6" fmla="*/ 1582271 w 7525871"/>
              <a:gd name="connsiteY6" fmla="*/ 2104571 h 6333566"/>
              <a:gd name="connsiteX7" fmla="*/ 0 w 7525871"/>
              <a:gd name="connsiteY7" fmla="*/ 2104571 h 633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25871" h="6333566">
                <a:moveTo>
                  <a:pt x="0" y="0"/>
                </a:moveTo>
                <a:lnTo>
                  <a:pt x="7525871" y="0"/>
                </a:lnTo>
                <a:lnTo>
                  <a:pt x="7525871" y="6333566"/>
                </a:lnTo>
                <a:lnTo>
                  <a:pt x="0" y="6333566"/>
                </a:lnTo>
                <a:lnTo>
                  <a:pt x="0" y="6196964"/>
                </a:lnTo>
                <a:lnTo>
                  <a:pt x="1582271" y="6196964"/>
                </a:lnTo>
                <a:lnTo>
                  <a:pt x="1582271" y="2104571"/>
                </a:lnTo>
                <a:lnTo>
                  <a:pt x="0" y="2104571"/>
                </a:lnTo>
                <a:close/>
              </a:path>
            </a:pathLst>
          </a:custGeom>
        </p:spPr>
        <p:txBody>
          <a:bodyPr wrap="square" anchor="ctr">
            <a:noAutofit/>
          </a:bodyPr>
          <a:lstStyle>
            <a:lvl1pPr marL="0" indent="0" algn="ctr">
              <a:buNone/>
              <a:defRPr sz="1800"/>
            </a:lvl1pPr>
          </a:lstStyle>
          <a:p>
            <a:r>
              <a:rPr lang="en-US" dirty="0"/>
              <a:t>Drag/drop image here</a:t>
            </a:r>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336177"/>
            <a:ext cx="3794312" cy="1573306"/>
          </a:xfrm>
        </p:spPr>
        <p:txBody>
          <a:bodyPr anchor="t">
            <a:noAutofit/>
          </a:bodyPr>
          <a:lstStyle>
            <a:lvl1pPr>
              <a:defRPr sz="3600"/>
            </a:lvl1pPr>
          </a:lstStyle>
          <a:p>
            <a:r>
              <a:rPr lang="en-US" dirty="0"/>
              <a:t>Agenda</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433968" y="6609029"/>
            <a:ext cx="9855926" cy="248971"/>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35" name="Rectangle 34">
            <a:extLst>
              <a:ext uri="{FF2B5EF4-FFF2-40B4-BE49-F238E27FC236}">
                <a16:creationId xmlns:a16="http://schemas.microsoft.com/office/drawing/2014/main" id="{EF8E1336-3D09-A13F-5574-BABF1D3CAA8D}"/>
              </a:ext>
            </a:extLst>
          </p:cNvPr>
          <p:cNvSpPr/>
          <p:nvPr userDrawn="1"/>
        </p:nvSpPr>
        <p:spPr>
          <a:xfrm>
            <a:off x="495300" y="2104571"/>
            <a:ext cx="5753100" cy="4121417"/>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Text Placeholder 36">
            <a:extLst>
              <a:ext uri="{FF2B5EF4-FFF2-40B4-BE49-F238E27FC236}">
                <a16:creationId xmlns:a16="http://schemas.microsoft.com/office/drawing/2014/main" id="{0C0D784F-5E0D-29D5-51D3-80696C678923}"/>
              </a:ext>
            </a:extLst>
          </p:cNvPr>
          <p:cNvSpPr>
            <a:spLocks noGrp="1"/>
          </p:cNvSpPr>
          <p:nvPr>
            <p:ph type="body" sz="quarter" idx="19"/>
          </p:nvPr>
        </p:nvSpPr>
        <p:spPr>
          <a:xfrm>
            <a:off x="609599" y="2405552"/>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1" name="Text Placeholder 36">
            <a:extLst>
              <a:ext uri="{FF2B5EF4-FFF2-40B4-BE49-F238E27FC236}">
                <a16:creationId xmlns:a16="http://schemas.microsoft.com/office/drawing/2014/main" id="{99A6B085-D0E4-CB92-7404-1B0575F0B8AA}"/>
              </a:ext>
            </a:extLst>
          </p:cNvPr>
          <p:cNvSpPr>
            <a:spLocks noGrp="1"/>
          </p:cNvSpPr>
          <p:nvPr>
            <p:ph type="body" sz="quarter" idx="20"/>
          </p:nvPr>
        </p:nvSpPr>
        <p:spPr>
          <a:xfrm>
            <a:off x="609599" y="3162738"/>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2" name="Text Placeholder 36">
            <a:extLst>
              <a:ext uri="{FF2B5EF4-FFF2-40B4-BE49-F238E27FC236}">
                <a16:creationId xmlns:a16="http://schemas.microsoft.com/office/drawing/2014/main" id="{AE93540D-31EC-C530-B6FE-675784E9D303}"/>
              </a:ext>
            </a:extLst>
          </p:cNvPr>
          <p:cNvSpPr>
            <a:spLocks noGrp="1"/>
          </p:cNvSpPr>
          <p:nvPr>
            <p:ph type="body" sz="quarter" idx="21"/>
          </p:nvPr>
        </p:nvSpPr>
        <p:spPr>
          <a:xfrm>
            <a:off x="609599" y="3919924"/>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3" name="Text Placeholder 36">
            <a:extLst>
              <a:ext uri="{FF2B5EF4-FFF2-40B4-BE49-F238E27FC236}">
                <a16:creationId xmlns:a16="http://schemas.microsoft.com/office/drawing/2014/main" id="{2241B691-B1BB-9407-BD08-074A7C7F6824}"/>
              </a:ext>
            </a:extLst>
          </p:cNvPr>
          <p:cNvSpPr>
            <a:spLocks noGrp="1"/>
          </p:cNvSpPr>
          <p:nvPr>
            <p:ph type="body" sz="quarter" idx="22"/>
          </p:nvPr>
        </p:nvSpPr>
        <p:spPr>
          <a:xfrm>
            <a:off x="609599" y="4677110"/>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14" name="Text Placeholder 36">
            <a:extLst>
              <a:ext uri="{FF2B5EF4-FFF2-40B4-BE49-F238E27FC236}">
                <a16:creationId xmlns:a16="http://schemas.microsoft.com/office/drawing/2014/main" id="{1F3D0079-120D-22CF-E314-033FE65518D5}"/>
              </a:ext>
            </a:extLst>
          </p:cNvPr>
          <p:cNvSpPr>
            <a:spLocks noGrp="1"/>
          </p:cNvSpPr>
          <p:nvPr>
            <p:ph type="body" sz="quarter" idx="23"/>
          </p:nvPr>
        </p:nvSpPr>
        <p:spPr>
          <a:xfrm>
            <a:off x="609599" y="5434297"/>
            <a:ext cx="5298831" cy="501772"/>
          </a:xfrm>
        </p:spPr>
        <p:txBody>
          <a:bodyPr>
            <a:normAutofit/>
          </a:bodyPr>
          <a:lstStyle>
            <a:lvl1pPr marL="274320" indent="-18288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Tree>
    <p:extLst>
      <p:ext uri="{BB962C8B-B14F-4D97-AF65-F5344CB8AC3E}">
        <p14:creationId xmlns:p14="http://schemas.microsoft.com/office/powerpoint/2010/main" val="7076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Header or Quote on White 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9" y="336176"/>
            <a:ext cx="11201401" cy="3092823"/>
          </a:xfrm>
        </p:spPr>
        <p:txBody>
          <a:bodyPr anchor="t">
            <a:noAutofit/>
          </a:bodyPr>
          <a:lstStyle>
            <a:lvl1pPr>
              <a:spcBef>
                <a:spcPts val="300"/>
              </a:spcBef>
              <a:defRPr sz="5400"/>
            </a:lvl1pPr>
          </a:lstStyle>
          <a:p>
            <a:r>
              <a:rPr lang="en-US" dirty="0"/>
              <a:t>Large Headline, Quote, or Statement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8" name="Subtitle 2">
            <a:extLst>
              <a:ext uri="{FF2B5EF4-FFF2-40B4-BE49-F238E27FC236}">
                <a16:creationId xmlns:a16="http://schemas.microsoft.com/office/drawing/2014/main" id="{B4B064A2-34C8-A1B1-A60E-50A21BC36A73}"/>
              </a:ext>
            </a:extLst>
          </p:cNvPr>
          <p:cNvSpPr txBox="1">
            <a:spLocks/>
          </p:cNvSpPr>
          <p:nvPr userDrawn="1"/>
        </p:nvSpPr>
        <p:spPr>
          <a:xfrm>
            <a:off x="1137406" y="2565546"/>
            <a:ext cx="5755183" cy="3119637"/>
          </a:xfrm>
          <a:prstGeom prst="rect">
            <a:avLst/>
          </a:prstGeom>
          <a:noFill/>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lang="en-US" sz="1600" dirty="0">
              <a:solidFill>
                <a:schemeClr val="bg1"/>
              </a:solidFill>
              <a:latin typeface="+mj-lt"/>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a:p>
            <a:pPr>
              <a:lnSpc>
                <a:spcPct val="100000"/>
              </a:lnSpc>
              <a:defRPr/>
            </a:pPr>
            <a:endParaRPr kumimoji="0" lang="en-US" sz="2000" u="none" strike="noStrike" kern="1200" cap="none" spc="0" normalizeH="0" baseline="0" noProof="0" dirty="0">
              <a:ln>
                <a:noFill/>
              </a:ln>
              <a:solidFill>
                <a:schemeClr val="bg1"/>
              </a:solidFill>
              <a:effectLst/>
              <a:uLnTx/>
              <a:uFillTx/>
              <a:latin typeface="+mj-lt"/>
              <a:ea typeface="+mn-ea"/>
              <a:cs typeface="Futura Medium" panose="020B0602020204020303" pitchFamily="34" charset="-79"/>
            </a:endParaRP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
        <p:nvSpPr>
          <p:cNvPr id="6" name="Footer Placeholder 2">
            <a:extLst>
              <a:ext uri="{FF2B5EF4-FFF2-40B4-BE49-F238E27FC236}">
                <a16:creationId xmlns:a16="http://schemas.microsoft.com/office/drawing/2014/main" id="{CC1938F9-0CA2-4752-0E79-BAD0FE5D6636}"/>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55397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Header or Quote_Left Red Pan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1E9B06-4A92-480F-376C-22336A3780A5}"/>
              </a:ext>
            </a:extLst>
          </p:cNvPr>
          <p:cNvSpPr/>
          <p:nvPr userDrawn="1"/>
        </p:nvSpPr>
        <p:spPr>
          <a:xfrm flipH="1">
            <a:off x="3808" y="0"/>
            <a:ext cx="60921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5ADE48D-3B3C-BD3A-5D58-B46FC50A225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7001" t="-132" r="9655" b="128"/>
          <a:stretch/>
        </p:blipFill>
        <p:spPr>
          <a:xfrm>
            <a:off x="0" y="1"/>
            <a:ext cx="6096000" cy="6857999"/>
          </a:xfrm>
          <a:prstGeom prst="rect">
            <a:avLst/>
          </a:prstGeom>
        </p:spPr>
      </p:pic>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300" y="1323965"/>
            <a:ext cx="5301652" cy="4210070"/>
          </a:xfrm>
        </p:spPr>
        <p:txBody>
          <a:bodyPr anchor="ctr">
            <a:noAutofit/>
          </a:bodyPr>
          <a:lstStyle>
            <a:lvl1pPr>
              <a:spcBef>
                <a:spcPts val="300"/>
              </a:spcBef>
              <a:defRPr sz="5400">
                <a:solidFill>
                  <a:schemeClr val="bg1"/>
                </a:solidFill>
              </a:defRPr>
            </a:lvl1pPr>
          </a:lstStyle>
          <a:p>
            <a:r>
              <a:rPr lang="en-US" dirty="0"/>
              <a:t>Large Headline, Quote, or Statement Here</a:t>
            </a:r>
          </a:p>
        </p:txBody>
      </p:sp>
      <p:sp>
        <p:nvSpPr>
          <p:cNvPr id="3" name="Footer Placeholder 2">
            <a:extLst>
              <a:ext uri="{FF2B5EF4-FFF2-40B4-BE49-F238E27FC236}">
                <a16:creationId xmlns:a16="http://schemas.microsoft.com/office/drawing/2014/main" id="{E4538415-3C87-D018-968D-E02E2514FC0C}"/>
              </a:ext>
            </a:extLst>
          </p:cNvPr>
          <p:cNvSpPr>
            <a:spLocks noGrp="1"/>
          </p:cNvSpPr>
          <p:nvPr>
            <p:ph type="ftr" sz="quarter" idx="10"/>
          </p:nvPr>
        </p:nvSpPr>
        <p:spPr>
          <a:xfrm>
            <a:off x="6147757" y="6574420"/>
            <a:ext cx="4061113" cy="283580"/>
          </a:xfrm>
        </p:spPr>
        <p:txBody>
          <a:bodyPr/>
          <a:lstStyle/>
          <a:p>
            <a:endParaRPr lang="en-US" dirty="0"/>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lvl1pPr>
              <a:defRPr>
                <a:solidFill>
                  <a:schemeClr val="accent6">
                    <a:lumMod val="75000"/>
                  </a:schemeClr>
                </a:solidFill>
              </a:defRPr>
            </a:lvl1pPr>
          </a:lstStyle>
          <a:p>
            <a:fld id="{E57D5465-7B0F-2247-B740-90D48D062C91}" type="slidenum">
              <a:rPr lang="en-US" smtClean="0"/>
              <a:pPr/>
              <a:t>‹#›</a:t>
            </a:fld>
            <a:endParaRPr lang="en-US" dirty="0"/>
          </a:p>
        </p:txBody>
      </p:sp>
    </p:spTree>
    <p:extLst>
      <p:ext uri="{BB962C8B-B14F-4D97-AF65-F5344CB8AC3E}">
        <p14:creationId xmlns:p14="http://schemas.microsoft.com/office/powerpoint/2010/main" val="30835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 Bleed on 3 sid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12" name="Picture Placeholder 17">
            <a:extLst>
              <a:ext uri="{FF2B5EF4-FFF2-40B4-BE49-F238E27FC236}">
                <a16:creationId xmlns:a16="http://schemas.microsoft.com/office/drawing/2014/main" id="{EB166874-D86E-45C7-D3B3-A698684D05CB}"/>
              </a:ext>
            </a:extLst>
          </p:cNvPr>
          <p:cNvSpPr>
            <a:spLocks noGrp="1"/>
          </p:cNvSpPr>
          <p:nvPr>
            <p:ph type="pic" sz="quarter" idx="15" hasCustomPrompt="1"/>
          </p:nvPr>
        </p:nvSpPr>
        <p:spPr>
          <a:xfrm>
            <a:off x="1" y="0"/>
            <a:ext cx="12192000" cy="6199632"/>
          </a:xfrm>
        </p:spPr>
        <p:txBody>
          <a:bodyPr anchor="ctr">
            <a:normAutofit/>
          </a:bodyPr>
          <a:lstStyle>
            <a:lvl1pPr marL="0" indent="0" algn="ctr">
              <a:buNone/>
              <a:defRPr sz="1800"/>
            </a:lvl1pPr>
          </a:lstStyle>
          <a:p>
            <a:r>
              <a:rPr lang="en-US" dirty="0"/>
              <a:t>Drag/drop image here</a:t>
            </a:r>
          </a:p>
        </p:txBody>
      </p:sp>
      <p:sp>
        <p:nvSpPr>
          <p:cNvPr id="2" name="Footer Placeholder 2">
            <a:extLst>
              <a:ext uri="{FF2B5EF4-FFF2-40B4-BE49-F238E27FC236}">
                <a16:creationId xmlns:a16="http://schemas.microsoft.com/office/drawing/2014/main" id="{0154C2A5-153E-568C-58C6-8B4501B1A57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03910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 Content Re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E757E6-36FC-0BDA-5825-D402442B2DED}"/>
              </a:ext>
            </a:extLst>
          </p:cNvPr>
          <p:cNvSpPr/>
          <p:nvPr userDrawn="1"/>
        </p:nvSpPr>
        <p:spPr>
          <a:xfrm>
            <a:off x="545151" y="426373"/>
            <a:ext cx="6236649" cy="5346886"/>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9D93789-28AA-66FE-9061-B2D3F3BB4643}"/>
              </a:ext>
            </a:extLst>
          </p:cNvPr>
          <p:cNvSpPr>
            <a:spLocks noGrp="1"/>
          </p:cNvSpPr>
          <p:nvPr>
            <p:ph type="pic" sz="quarter" idx="15" hasCustomPrompt="1"/>
          </p:nvPr>
        </p:nvSpPr>
        <p:spPr>
          <a:xfrm>
            <a:off x="1" y="0"/>
            <a:ext cx="12192000" cy="6199632"/>
          </a:xfrm>
          <a:custGeom>
            <a:avLst/>
            <a:gdLst>
              <a:gd name="connsiteX0" fmla="*/ 545150 w 12192000"/>
              <a:gd name="connsiteY0" fmla="*/ 426373 h 6199632"/>
              <a:gd name="connsiteX1" fmla="*/ 545150 w 12192000"/>
              <a:gd name="connsiteY1" fmla="*/ 5773259 h 6199632"/>
              <a:gd name="connsiteX2" fmla="*/ 6781799 w 12192000"/>
              <a:gd name="connsiteY2" fmla="*/ 5773259 h 6199632"/>
              <a:gd name="connsiteX3" fmla="*/ 6781799 w 12192000"/>
              <a:gd name="connsiteY3" fmla="*/ 426373 h 6199632"/>
              <a:gd name="connsiteX4" fmla="*/ 0 w 12192000"/>
              <a:gd name="connsiteY4" fmla="*/ 0 h 6199632"/>
              <a:gd name="connsiteX5" fmla="*/ 12192000 w 12192000"/>
              <a:gd name="connsiteY5" fmla="*/ 0 h 6199632"/>
              <a:gd name="connsiteX6" fmla="*/ 12192000 w 12192000"/>
              <a:gd name="connsiteY6" fmla="*/ 6199632 h 6199632"/>
              <a:gd name="connsiteX7" fmla="*/ 0 w 12192000"/>
              <a:gd name="connsiteY7" fmla="*/ 6199632 h 619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99632">
                <a:moveTo>
                  <a:pt x="545150" y="426373"/>
                </a:moveTo>
                <a:lnTo>
                  <a:pt x="545150" y="5773259"/>
                </a:lnTo>
                <a:lnTo>
                  <a:pt x="6781799" y="5773259"/>
                </a:lnTo>
                <a:lnTo>
                  <a:pt x="6781799" y="426373"/>
                </a:lnTo>
                <a:close/>
                <a:moveTo>
                  <a:pt x="0" y="0"/>
                </a:moveTo>
                <a:lnTo>
                  <a:pt x="12192000" y="0"/>
                </a:lnTo>
                <a:lnTo>
                  <a:pt x="12192000" y="6199632"/>
                </a:lnTo>
                <a:lnTo>
                  <a:pt x="0" y="6199632"/>
                </a:lnTo>
                <a:close/>
              </a:path>
            </a:pathLst>
          </a:custGeom>
        </p:spPr>
        <p:txBody>
          <a:bodyPr wrap="square" anchor="ctr">
            <a:noAutofit/>
          </a:bodyPr>
          <a:lstStyle>
            <a:lvl1pPr marL="0" indent="0" algn="r">
              <a:buNone/>
              <a:defRPr sz="1800"/>
            </a:lvl1pPr>
          </a:lstStyle>
          <a:p>
            <a:r>
              <a:rPr lang="en-US" dirty="0"/>
              <a:t>Drag/drop image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855107" y="731963"/>
            <a:ext cx="5682171" cy="1102979"/>
          </a:xfrm>
        </p:spPr>
        <p:txBody>
          <a:bodyPr anchor="ctr">
            <a:noAutofit/>
          </a:bodyPr>
          <a:lstStyle>
            <a:lvl1pPr>
              <a:spcBef>
                <a:spcPts val="300"/>
              </a:spcBef>
              <a:defRPr sz="3600">
                <a:solidFill>
                  <a:schemeClr val="bg1"/>
                </a:solidFill>
              </a:defRPr>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545151" y="426373"/>
            <a:ext cx="100694" cy="17083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870526" y="2261314"/>
            <a:ext cx="5666752" cy="3306973"/>
          </a:xfrm>
        </p:spPr>
        <p:txBody>
          <a:bodyPr>
            <a:noAutofit/>
          </a:bodyPr>
          <a:lstStyle>
            <a:lvl1pPr>
              <a:spcBef>
                <a:spcPts val="300"/>
              </a:spcBef>
              <a:defRPr sz="2400">
                <a:solidFill>
                  <a:schemeClr val="bg1"/>
                </a:solidFill>
              </a:defRPr>
            </a:lvl1pPr>
            <a:lvl2pPr>
              <a:spcBef>
                <a:spcPts val="300"/>
              </a:spcBef>
              <a:defRPr sz="2000">
                <a:solidFill>
                  <a:schemeClr val="bg1"/>
                </a:solidFill>
              </a:defRPr>
            </a:lvl2pPr>
            <a:lvl3pPr>
              <a:spcBef>
                <a:spcPts val="300"/>
              </a:spcBef>
              <a:defRPr sz="1800">
                <a:solidFill>
                  <a:schemeClr val="bg1"/>
                </a:solidFill>
              </a:defRPr>
            </a:lvl3pPr>
            <a:lvl4pPr>
              <a:spcBef>
                <a:spcPts val="300"/>
              </a:spcBef>
              <a:defRPr sz="1600">
                <a:solidFill>
                  <a:schemeClr val="bg1"/>
                </a:solidFill>
              </a:defRPr>
            </a:lvl4pPr>
            <a:lvl5pPr>
              <a:spcBef>
                <a:spcPts val="300"/>
              </a:spcBef>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79078F1B-6825-2F73-3728-292CA8723C24}"/>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44142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 Content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E757E6-36FC-0BDA-5825-D402442B2DED}"/>
              </a:ext>
            </a:extLst>
          </p:cNvPr>
          <p:cNvSpPr/>
          <p:nvPr userDrawn="1"/>
        </p:nvSpPr>
        <p:spPr>
          <a:xfrm>
            <a:off x="545151" y="426373"/>
            <a:ext cx="6236649" cy="5346886"/>
          </a:xfrm>
          <a:prstGeom prst="rect">
            <a:avLst/>
          </a:prstGeom>
          <a:solidFill>
            <a:schemeClr val="bg2"/>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9D93789-28AA-66FE-9061-B2D3F3BB4643}"/>
              </a:ext>
            </a:extLst>
          </p:cNvPr>
          <p:cNvSpPr>
            <a:spLocks noGrp="1"/>
          </p:cNvSpPr>
          <p:nvPr>
            <p:ph type="pic" sz="quarter" idx="15" hasCustomPrompt="1"/>
          </p:nvPr>
        </p:nvSpPr>
        <p:spPr>
          <a:xfrm>
            <a:off x="1" y="0"/>
            <a:ext cx="12192000" cy="6199632"/>
          </a:xfrm>
          <a:custGeom>
            <a:avLst/>
            <a:gdLst>
              <a:gd name="connsiteX0" fmla="*/ 545150 w 12192000"/>
              <a:gd name="connsiteY0" fmla="*/ 426373 h 6199632"/>
              <a:gd name="connsiteX1" fmla="*/ 545150 w 12192000"/>
              <a:gd name="connsiteY1" fmla="*/ 5773259 h 6199632"/>
              <a:gd name="connsiteX2" fmla="*/ 6781799 w 12192000"/>
              <a:gd name="connsiteY2" fmla="*/ 5773259 h 6199632"/>
              <a:gd name="connsiteX3" fmla="*/ 6781799 w 12192000"/>
              <a:gd name="connsiteY3" fmla="*/ 426373 h 6199632"/>
              <a:gd name="connsiteX4" fmla="*/ 0 w 12192000"/>
              <a:gd name="connsiteY4" fmla="*/ 0 h 6199632"/>
              <a:gd name="connsiteX5" fmla="*/ 12192000 w 12192000"/>
              <a:gd name="connsiteY5" fmla="*/ 0 h 6199632"/>
              <a:gd name="connsiteX6" fmla="*/ 12192000 w 12192000"/>
              <a:gd name="connsiteY6" fmla="*/ 6199632 h 6199632"/>
              <a:gd name="connsiteX7" fmla="*/ 0 w 12192000"/>
              <a:gd name="connsiteY7" fmla="*/ 6199632 h 619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99632">
                <a:moveTo>
                  <a:pt x="545150" y="426373"/>
                </a:moveTo>
                <a:lnTo>
                  <a:pt x="545150" y="5773259"/>
                </a:lnTo>
                <a:lnTo>
                  <a:pt x="6781799" y="5773259"/>
                </a:lnTo>
                <a:lnTo>
                  <a:pt x="6781799" y="426373"/>
                </a:lnTo>
                <a:close/>
                <a:moveTo>
                  <a:pt x="0" y="0"/>
                </a:moveTo>
                <a:lnTo>
                  <a:pt x="12192000" y="0"/>
                </a:lnTo>
                <a:lnTo>
                  <a:pt x="12192000" y="6199632"/>
                </a:lnTo>
                <a:lnTo>
                  <a:pt x="0" y="6199632"/>
                </a:lnTo>
                <a:close/>
              </a:path>
            </a:pathLst>
          </a:custGeom>
        </p:spPr>
        <p:txBody>
          <a:bodyPr wrap="square" anchor="ctr">
            <a:noAutofit/>
          </a:bodyPr>
          <a:lstStyle>
            <a:lvl1pPr marL="0" indent="0" algn="r">
              <a:buNone/>
              <a:defRPr sz="1800"/>
            </a:lvl1pPr>
          </a:lstStyle>
          <a:p>
            <a:r>
              <a:rPr lang="en-US" dirty="0"/>
              <a:t>Drag/drop image here</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855107" y="731963"/>
            <a:ext cx="5682171" cy="1102979"/>
          </a:xfrm>
        </p:spPr>
        <p:txBody>
          <a:bodyPr anchor="ctr">
            <a:noAutofit/>
          </a:bodyPr>
          <a:lstStyle>
            <a:lvl1pPr>
              <a:lnSpc>
                <a:spcPct val="90000"/>
              </a:lnSpc>
              <a:spcBef>
                <a:spcPts val="300"/>
              </a:spcBef>
              <a:defRPr sz="3600">
                <a:solidFill>
                  <a:schemeClr val="tx2"/>
                </a:solidFill>
              </a:defRPr>
            </a:lvl1pPr>
          </a:lstStyle>
          <a:p>
            <a:r>
              <a:rPr lang="en-US" dirty="0"/>
              <a:t>Slide Title Goes Here</a:t>
            </a:r>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545151" y="426373"/>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Content Placeholder 2">
            <a:extLst>
              <a:ext uri="{FF2B5EF4-FFF2-40B4-BE49-F238E27FC236}">
                <a16:creationId xmlns:a16="http://schemas.microsoft.com/office/drawing/2014/main" id="{0366DFE7-404C-9116-2CBF-2F674A1E5330}"/>
              </a:ext>
            </a:extLst>
          </p:cNvPr>
          <p:cNvSpPr>
            <a:spLocks noGrp="1"/>
          </p:cNvSpPr>
          <p:nvPr>
            <p:ph idx="1"/>
          </p:nvPr>
        </p:nvSpPr>
        <p:spPr>
          <a:xfrm>
            <a:off x="870526" y="2261314"/>
            <a:ext cx="5666752" cy="3306973"/>
          </a:xfrm>
        </p:spPr>
        <p:txBody>
          <a:bodyPr>
            <a:noAutofit/>
          </a:bodyPr>
          <a:lstStyle>
            <a:lvl1pPr>
              <a:lnSpc>
                <a:spcPct val="90000"/>
              </a:lnSpc>
              <a:spcBef>
                <a:spcPts val="300"/>
              </a:spcBef>
              <a:defRPr sz="2400">
                <a:solidFill>
                  <a:schemeClr val="tx2"/>
                </a:solidFill>
              </a:defRPr>
            </a:lvl1pPr>
            <a:lvl2pPr>
              <a:lnSpc>
                <a:spcPct val="90000"/>
              </a:lnSpc>
              <a:spcBef>
                <a:spcPts val="300"/>
              </a:spcBef>
              <a:defRPr sz="2000">
                <a:solidFill>
                  <a:schemeClr val="tx2"/>
                </a:solidFill>
              </a:defRPr>
            </a:lvl2pPr>
            <a:lvl3pPr>
              <a:lnSpc>
                <a:spcPct val="90000"/>
              </a:lnSpc>
              <a:spcBef>
                <a:spcPts val="300"/>
              </a:spcBef>
              <a:defRPr sz="1800">
                <a:solidFill>
                  <a:schemeClr val="tx2"/>
                </a:solidFill>
              </a:defRPr>
            </a:lvl3pPr>
            <a:lvl4pPr>
              <a:lnSpc>
                <a:spcPct val="90000"/>
              </a:lnSpc>
              <a:spcBef>
                <a:spcPts val="300"/>
              </a:spcBef>
              <a:defRPr sz="1600">
                <a:solidFill>
                  <a:schemeClr val="tx2"/>
                </a:solidFill>
              </a:defRPr>
            </a:lvl4pPr>
            <a:lvl5pPr>
              <a:lnSpc>
                <a:spcPct val="90000"/>
              </a:lnSpc>
              <a:spcBef>
                <a:spcPts val="30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a:extLst>
              <a:ext uri="{FF2B5EF4-FFF2-40B4-BE49-F238E27FC236}">
                <a16:creationId xmlns:a16="http://schemas.microsoft.com/office/drawing/2014/main" id="{2869C056-DBBF-F44F-0C19-5686422F31AB}"/>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175759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85E1BF-95E2-3D4C-AEA9-DE858A43B205}"/>
              </a:ext>
            </a:extLst>
          </p:cNvPr>
          <p:cNvSpPr>
            <a:spLocks noGrp="1"/>
          </p:cNvSpPr>
          <p:nvPr>
            <p:ph type="sldNum" sz="quarter" idx="12"/>
          </p:nvPr>
        </p:nvSpPr>
        <p:spPr/>
        <p:txBody>
          <a:bodyPr/>
          <a:lstStyle/>
          <a:p>
            <a:fld id="{E57D5465-7B0F-2247-B740-90D48D062C91}" type="slidenum">
              <a:rPr lang="en-US" smtClean="0"/>
              <a:t>‹#›</a:t>
            </a:fld>
            <a:endParaRPr lang="en-US" dirty="0"/>
          </a:p>
        </p:txBody>
      </p:sp>
      <p:sp>
        <p:nvSpPr>
          <p:cNvPr id="2" name="Footer Placeholder 2">
            <a:extLst>
              <a:ext uri="{FF2B5EF4-FFF2-40B4-BE49-F238E27FC236}">
                <a16:creationId xmlns:a16="http://schemas.microsoft.com/office/drawing/2014/main" id="{1B7D0E37-2F91-2DBB-F842-2A21C7CD17AC}"/>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0733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Logo + Tag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pic>
        <p:nvPicPr>
          <p:cNvPr id="2" name="Picture 1" descr="A black and white sign&#10;&#10;Description automatically generated with medium confidence">
            <a:extLst>
              <a:ext uri="{FF2B5EF4-FFF2-40B4-BE49-F238E27FC236}">
                <a16:creationId xmlns:a16="http://schemas.microsoft.com/office/drawing/2014/main" id="{9FAAFBA8-833F-191E-A614-24FD92C762EF}"/>
              </a:ext>
            </a:extLst>
          </p:cNvPr>
          <p:cNvPicPr>
            <a:picLocks noChangeAspect="1"/>
          </p:cNvPicPr>
          <p:nvPr userDrawn="1"/>
        </p:nvPicPr>
        <p:blipFill>
          <a:blip r:embed="rId3"/>
          <a:stretch>
            <a:fillRect/>
          </a:stretch>
        </p:blipFill>
        <p:spPr>
          <a:xfrm>
            <a:off x="4038600" y="2685903"/>
            <a:ext cx="4114800" cy="1486193"/>
          </a:xfrm>
          <a:prstGeom prst="rect">
            <a:avLst/>
          </a:prstGeom>
        </p:spPr>
      </p:pic>
    </p:spTree>
    <p:extLst>
      <p:ext uri="{BB962C8B-B14F-4D97-AF65-F5344CB8AC3E}">
        <p14:creationId xmlns:p14="http://schemas.microsoft.com/office/powerpoint/2010/main" val="29065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Speaker + Headsho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171DD9-E3DA-76E8-6FA7-7DF85D79929F}"/>
              </a:ext>
            </a:extLst>
          </p:cNvPr>
          <p:cNvSpPr/>
          <p:nvPr userDrawn="1"/>
        </p:nvSpPr>
        <p:spPr>
          <a:xfrm>
            <a:off x="6122894" y="1504579"/>
            <a:ext cx="6069106"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 name="Picture Placeholder 9">
            <a:extLst>
              <a:ext uri="{FF2B5EF4-FFF2-40B4-BE49-F238E27FC236}">
                <a16:creationId xmlns:a16="http://schemas.microsoft.com/office/drawing/2014/main" id="{0E5C4F9C-21EE-B3B4-35E8-509BBAA99872}"/>
              </a:ext>
            </a:extLst>
          </p:cNvPr>
          <p:cNvSpPr>
            <a:spLocks noGrp="1" noChangeAspect="1"/>
          </p:cNvSpPr>
          <p:nvPr>
            <p:ph type="pic" sz="quarter" idx="19" hasCustomPrompt="1"/>
          </p:nvPr>
        </p:nvSpPr>
        <p:spPr>
          <a:xfrm>
            <a:off x="8288767" y="2154458"/>
            <a:ext cx="1737360" cy="173736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5" name="Title 1">
            <a:extLst>
              <a:ext uri="{FF2B5EF4-FFF2-40B4-BE49-F238E27FC236}">
                <a16:creationId xmlns:a16="http://schemas.microsoft.com/office/drawing/2014/main" id="{DD27BEBC-6D38-9D67-AD0C-8953C4F6102D}"/>
              </a:ext>
            </a:extLst>
          </p:cNvPr>
          <p:cNvSpPr>
            <a:spLocks noGrp="1"/>
          </p:cNvSpPr>
          <p:nvPr>
            <p:ph type="title" hasCustomPrompt="1"/>
          </p:nvPr>
        </p:nvSpPr>
        <p:spPr>
          <a:xfrm>
            <a:off x="951929" y="2533863"/>
            <a:ext cx="4362349" cy="1102979"/>
          </a:xfrm>
        </p:spPr>
        <p:txBody>
          <a:bodyPr anchor="t" anchorCtr="0">
            <a:noAutofit/>
          </a:bodyPr>
          <a:lstStyle>
            <a:lvl1pPr>
              <a:lnSpc>
                <a:spcPct val="90000"/>
              </a:lnSpc>
              <a:spcBef>
                <a:spcPts val="300"/>
              </a:spcBef>
              <a:defRPr sz="3600">
                <a:solidFill>
                  <a:schemeClr val="bg1"/>
                </a:solidFill>
              </a:defRPr>
            </a:lvl1pPr>
          </a:lstStyle>
          <a:p>
            <a:r>
              <a:rPr lang="en-US" dirty="0"/>
              <a:t>Single speaker slide event title here</a:t>
            </a:r>
          </a:p>
        </p:txBody>
      </p:sp>
      <p:pic>
        <p:nvPicPr>
          <p:cNvPr id="6" name="Picture 5" descr="Logo&#10;&#10;Description automatically generated">
            <a:extLst>
              <a:ext uri="{FF2B5EF4-FFF2-40B4-BE49-F238E27FC236}">
                <a16:creationId xmlns:a16="http://schemas.microsoft.com/office/drawing/2014/main" id="{E2BD3F42-CE94-3D00-3A4E-C7A3BE0DCAD3}"/>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8" name="Footer Placeholder 7">
            <a:extLst>
              <a:ext uri="{FF2B5EF4-FFF2-40B4-BE49-F238E27FC236}">
                <a16:creationId xmlns:a16="http://schemas.microsoft.com/office/drawing/2014/main" id="{7F053E7E-9943-232C-8C08-A69A21A9A82A}"/>
              </a:ext>
            </a:extLst>
          </p:cNvPr>
          <p:cNvSpPr>
            <a:spLocks noGrp="1"/>
          </p:cNvSpPr>
          <p:nvPr>
            <p:ph type="ftr" sz="quarter" idx="20"/>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FA895045-1FF6-A6B7-06B0-82646048433B}"/>
              </a:ext>
            </a:extLst>
          </p:cNvPr>
          <p:cNvSpPr>
            <a:spLocks noGrp="1"/>
          </p:cNvSpPr>
          <p:nvPr>
            <p:ph type="sldNum" sz="quarter" idx="2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12" name="Text Placeholder 11">
            <a:extLst>
              <a:ext uri="{FF2B5EF4-FFF2-40B4-BE49-F238E27FC236}">
                <a16:creationId xmlns:a16="http://schemas.microsoft.com/office/drawing/2014/main" id="{D66E3275-11B4-F877-0D1E-979FF3216628}"/>
              </a:ext>
            </a:extLst>
          </p:cNvPr>
          <p:cNvSpPr>
            <a:spLocks noGrp="1"/>
          </p:cNvSpPr>
          <p:nvPr>
            <p:ph type="body" sz="quarter" idx="22" hasCustomPrompt="1"/>
          </p:nvPr>
        </p:nvSpPr>
        <p:spPr>
          <a:xfrm>
            <a:off x="7593013" y="4025823"/>
            <a:ext cx="3209925" cy="312737"/>
          </a:xfrm>
        </p:spPr>
        <p:txBody>
          <a:bodyPr>
            <a:noAutofit/>
          </a:bodyPr>
          <a:lstStyle>
            <a:lvl1pPr marL="0" indent="0" algn="ctr">
              <a:buFontTx/>
              <a:buNone/>
              <a:defRPr sz="1800" b="1"/>
            </a:lvl1pPr>
          </a:lstStyle>
          <a:p>
            <a:pPr lvl="0"/>
            <a:r>
              <a:rPr lang="en-US" dirty="0"/>
              <a:t>Name here</a:t>
            </a:r>
          </a:p>
        </p:txBody>
      </p:sp>
      <p:sp>
        <p:nvSpPr>
          <p:cNvPr id="13" name="Text Placeholder 11">
            <a:extLst>
              <a:ext uri="{FF2B5EF4-FFF2-40B4-BE49-F238E27FC236}">
                <a16:creationId xmlns:a16="http://schemas.microsoft.com/office/drawing/2014/main" id="{B37E5A57-78A7-77E8-22FD-273D87292117}"/>
              </a:ext>
            </a:extLst>
          </p:cNvPr>
          <p:cNvSpPr>
            <a:spLocks noGrp="1"/>
          </p:cNvSpPr>
          <p:nvPr>
            <p:ph type="body" sz="quarter" idx="23" hasCustomPrompt="1"/>
          </p:nvPr>
        </p:nvSpPr>
        <p:spPr>
          <a:xfrm>
            <a:off x="7593013" y="4420270"/>
            <a:ext cx="3209925" cy="312737"/>
          </a:xfrm>
        </p:spPr>
        <p:txBody>
          <a:bodyPr>
            <a:noAutofit/>
          </a:bodyPr>
          <a:lstStyle>
            <a:lvl1pPr marL="0" indent="0" algn="ctr">
              <a:buFontTx/>
              <a:buNone/>
              <a:defRPr sz="1600" b="0"/>
            </a:lvl1pPr>
          </a:lstStyle>
          <a:p>
            <a:pPr lvl="0"/>
            <a:r>
              <a:rPr lang="en-US" dirty="0"/>
              <a:t>Title</a:t>
            </a:r>
          </a:p>
        </p:txBody>
      </p:sp>
      <p:sp>
        <p:nvSpPr>
          <p:cNvPr id="15" name="Media Placeholder 14">
            <a:extLst>
              <a:ext uri="{FF2B5EF4-FFF2-40B4-BE49-F238E27FC236}">
                <a16:creationId xmlns:a16="http://schemas.microsoft.com/office/drawing/2014/main" id="{C5C34759-0D5B-3ACC-343E-321D091E8FD9}"/>
              </a:ext>
            </a:extLst>
          </p:cNvPr>
          <p:cNvSpPr>
            <a:spLocks noGrp="1"/>
          </p:cNvSpPr>
          <p:nvPr>
            <p:ph type="media" sz="quarter" idx="24" hasCustomPrompt="1"/>
          </p:nvPr>
        </p:nvSpPr>
        <p:spPr>
          <a:xfrm>
            <a:off x="7597478" y="4367393"/>
            <a:ext cx="3200400" cy="27432"/>
          </a:xfrm>
          <a:solidFill>
            <a:schemeClr val="accent6"/>
          </a:solidFill>
        </p:spPr>
        <p:txBody>
          <a:bodyPr>
            <a:noAutofit/>
          </a:bodyPr>
          <a:lstStyle>
            <a:lvl1pPr marL="0" indent="0">
              <a:buFontTx/>
              <a:buNone/>
              <a:defRPr sz="100"/>
            </a:lvl1pPr>
          </a:lstStyle>
          <a:p>
            <a:r>
              <a:rPr lang="en-US" dirty="0"/>
              <a:t>  </a:t>
            </a:r>
          </a:p>
        </p:txBody>
      </p:sp>
      <p:sp>
        <p:nvSpPr>
          <p:cNvPr id="17" name="Rectangle 16">
            <a:extLst>
              <a:ext uri="{FF2B5EF4-FFF2-40B4-BE49-F238E27FC236}">
                <a16:creationId xmlns:a16="http://schemas.microsoft.com/office/drawing/2014/main" id="{9BE55C66-6D01-EBD1-D3CA-9E13EF8D77E3}"/>
              </a:ext>
            </a:extLst>
          </p:cNvPr>
          <p:cNvSpPr/>
          <p:nvPr userDrawn="1"/>
        </p:nvSpPr>
        <p:spPr>
          <a:xfrm flipH="1">
            <a:off x="582929" y="2574845"/>
            <a:ext cx="100694" cy="170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Tree>
    <p:extLst>
      <p:ext uri="{BB962C8B-B14F-4D97-AF65-F5344CB8AC3E}">
        <p14:creationId xmlns:p14="http://schemas.microsoft.com/office/powerpoint/2010/main" val="264159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ple Speakers + Headsho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68C38-27A0-7FF7-9E66-32BB79942A81}"/>
              </a:ext>
            </a:extLst>
          </p:cNvPr>
          <p:cNvSpPr/>
          <p:nvPr userDrawn="1"/>
        </p:nvSpPr>
        <p:spPr>
          <a:xfrm>
            <a:off x="0" y="0"/>
            <a:ext cx="12192000"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274FD-8858-6FB7-7131-B6F9898C6E1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 t="37518" r="1" b="2491"/>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171DD9-E3DA-76E8-6FA7-7DF85D79929F}"/>
              </a:ext>
            </a:extLst>
          </p:cNvPr>
          <p:cNvSpPr/>
          <p:nvPr userDrawn="1"/>
        </p:nvSpPr>
        <p:spPr>
          <a:xfrm>
            <a:off x="855107" y="1988286"/>
            <a:ext cx="11336893" cy="402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3" name="Picture Placeholder 9">
            <a:extLst>
              <a:ext uri="{FF2B5EF4-FFF2-40B4-BE49-F238E27FC236}">
                <a16:creationId xmlns:a16="http://schemas.microsoft.com/office/drawing/2014/main" id="{0E5C4F9C-21EE-B3B4-35E8-509BBAA99872}"/>
              </a:ext>
            </a:extLst>
          </p:cNvPr>
          <p:cNvSpPr>
            <a:spLocks noGrp="1" noChangeAspect="1"/>
          </p:cNvSpPr>
          <p:nvPr>
            <p:ph type="pic" sz="quarter" idx="19" hasCustomPrompt="1"/>
          </p:nvPr>
        </p:nvSpPr>
        <p:spPr>
          <a:xfrm>
            <a:off x="9260456"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pic>
        <p:nvPicPr>
          <p:cNvPr id="6" name="Picture 5" descr="Logo&#10;&#10;Description automatically generated">
            <a:extLst>
              <a:ext uri="{FF2B5EF4-FFF2-40B4-BE49-F238E27FC236}">
                <a16:creationId xmlns:a16="http://schemas.microsoft.com/office/drawing/2014/main" id="{E2BD3F42-CE94-3D00-3A4E-C7A3BE0DCAD3}"/>
              </a:ext>
            </a:extLst>
          </p:cNvPr>
          <p:cNvPicPr>
            <a:picLocks noChangeAspect="1"/>
          </p:cNvPicPr>
          <p:nvPr userDrawn="1"/>
        </p:nvPicPr>
        <p:blipFill>
          <a:blip r:embed="rId3"/>
          <a:stretch>
            <a:fillRect/>
          </a:stretch>
        </p:blipFill>
        <p:spPr>
          <a:xfrm>
            <a:off x="10356115" y="6303677"/>
            <a:ext cx="1370431" cy="477108"/>
          </a:xfrm>
          <a:prstGeom prst="rect">
            <a:avLst/>
          </a:prstGeom>
        </p:spPr>
      </p:pic>
      <p:sp>
        <p:nvSpPr>
          <p:cNvPr id="8" name="Footer Placeholder 7">
            <a:extLst>
              <a:ext uri="{FF2B5EF4-FFF2-40B4-BE49-F238E27FC236}">
                <a16:creationId xmlns:a16="http://schemas.microsoft.com/office/drawing/2014/main" id="{7F053E7E-9943-232C-8C08-A69A21A9A82A}"/>
              </a:ext>
            </a:extLst>
          </p:cNvPr>
          <p:cNvSpPr>
            <a:spLocks noGrp="1"/>
          </p:cNvSpPr>
          <p:nvPr>
            <p:ph type="ftr" sz="quarter" idx="20"/>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FA895045-1FF6-A6B7-06B0-82646048433B}"/>
              </a:ext>
            </a:extLst>
          </p:cNvPr>
          <p:cNvSpPr>
            <a:spLocks noGrp="1"/>
          </p:cNvSpPr>
          <p:nvPr>
            <p:ph type="sldNum" sz="quarter" idx="2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12" name="Text Placeholder 11">
            <a:extLst>
              <a:ext uri="{FF2B5EF4-FFF2-40B4-BE49-F238E27FC236}">
                <a16:creationId xmlns:a16="http://schemas.microsoft.com/office/drawing/2014/main" id="{D66E3275-11B4-F877-0D1E-979FF3216628}"/>
              </a:ext>
            </a:extLst>
          </p:cNvPr>
          <p:cNvSpPr>
            <a:spLocks noGrp="1"/>
          </p:cNvSpPr>
          <p:nvPr>
            <p:ph type="body" sz="quarter" idx="22" hasCustomPrompt="1"/>
          </p:nvPr>
        </p:nvSpPr>
        <p:spPr>
          <a:xfrm>
            <a:off x="8528936" y="4520668"/>
            <a:ext cx="3017520" cy="312737"/>
          </a:xfrm>
        </p:spPr>
        <p:txBody>
          <a:bodyPr>
            <a:noAutofit/>
          </a:bodyPr>
          <a:lstStyle>
            <a:lvl1pPr marL="0" indent="0" algn="ctr">
              <a:buFontTx/>
              <a:buNone/>
              <a:defRPr sz="1600" b="1"/>
            </a:lvl1pPr>
          </a:lstStyle>
          <a:p>
            <a:pPr lvl="0"/>
            <a:r>
              <a:rPr lang="en-US" dirty="0"/>
              <a:t>Name here</a:t>
            </a:r>
          </a:p>
        </p:txBody>
      </p:sp>
      <p:sp>
        <p:nvSpPr>
          <p:cNvPr id="13" name="Text Placeholder 11">
            <a:extLst>
              <a:ext uri="{FF2B5EF4-FFF2-40B4-BE49-F238E27FC236}">
                <a16:creationId xmlns:a16="http://schemas.microsoft.com/office/drawing/2014/main" id="{B37E5A57-78A7-77E8-22FD-273D87292117}"/>
              </a:ext>
            </a:extLst>
          </p:cNvPr>
          <p:cNvSpPr>
            <a:spLocks noGrp="1"/>
          </p:cNvSpPr>
          <p:nvPr>
            <p:ph type="body" sz="quarter" idx="23" hasCustomPrompt="1"/>
          </p:nvPr>
        </p:nvSpPr>
        <p:spPr>
          <a:xfrm>
            <a:off x="8528936" y="4915115"/>
            <a:ext cx="3017520" cy="312737"/>
          </a:xfrm>
        </p:spPr>
        <p:txBody>
          <a:bodyPr>
            <a:noAutofit/>
          </a:bodyPr>
          <a:lstStyle>
            <a:lvl1pPr marL="0" indent="0" algn="ctr">
              <a:buFontTx/>
              <a:buNone/>
              <a:defRPr sz="1400" b="0"/>
            </a:lvl1pPr>
          </a:lstStyle>
          <a:p>
            <a:pPr lvl="0"/>
            <a:r>
              <a:rPr lang="en-US" dirty="0"/>
              <a:t>Title</a:t>
            </a:r>
          </a:p>
        </p:txBody>
      </p:sp>
      <p:sp>
        <p:nvSpPr>
          <p:cNvPr id="15" name="Media Placeholder 14">
            <a:extLst>
              <a:ext uri="{FF2B5EF4-FFF2-40B4-BE49-F238E27FC236}">
                <a16:creationId xmlns:a16="http://schemas.microsoft.com/office/drawing/2014/main" id="{C5C34759-0D5B-3ACC-343E-321D091E8FD9}"/>
              </a:ext>
            </a:extLst>
          </p:cNvPr>
          <p:cNvSpPr>
            <a:spLocks noGrp="1"/>
          </p:cNvSpPr>
          <p:nvPr>
            <p:ph type="media" sz="quarter" idx="24" hasCustomPrompt="1"/>
          </p:nvPr>
        </p:nvSpPr>
        <p:spPr>
          <a:xfrm>
            <a:off x="8666096" y="4862238"/>
            <a:ext cx="2743200" cy="27432"/>
          </a:xfrm>
          <a:solidFill>
            <a:schemeClr val="accent6"/>
          </a:solidFill>
        </p:spPr>
        <p:txBody>
          <a:bodyPr>
            <a:noAutofit/>
          </a:bodyPr>
          <a:lstStyle>
            <a:lvl1pPr marL="0" indent="0">
              <a:buFontTx/>
              <a:buNone/>
              <a:defRPr sz="100"/>
            </a:lvl1pPr>
          </a:lstStyle>
          <a:p>
            <a:r>
              <a:rPr lang="en-US" dirty="0"/>
              <a:t>  </a:t>
            </a:r>
          </a:p>
        </p:txBody>
      </p:sp>
      <p:sp>
        <p:nvSpPr>
          <p:cNvPr id="2" name="Rectangle 1">
            <a:extLst>
              <a:ext uri="{FF2B5EF4-FFF2-40B4-BE49-F238E27FC236}">
                <a16:creationId xmlns:a16="http://schemas.microsoft.com/office/drawing/2014/main" id="{B83F6D9B-A081-8B9B-1B71-BAFE7EF2BA7E}"/>
              </a:ext>
            </a:extLst>
          </p:cNvPr>
          <p:cNvSpPr/>
          <p:nvPr userDrawn="1"/>
        </p:nvSpPr>
        <p:spPr>
          <a:xfrm flipH="1">
            <a:off x="3809" y="425537"/>
            <a:ext cx="100694" cy="170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1" name="Title 1">
            <a:extLst>
              <a:ext uri="{FF2B5EF4-FFF2-40B4-BE49-F238E27FC236}">
                <a16:creationId xmlns:a16="http://schemas.microsoft.com/office/drawing/2014/main" id="{3AC25F33-48A2-90AD-B3DC-741874F405C1}"/>
              </a:ext>
            </a:extLst>
          </p:cNvPr>
          <p:cNvSpPr>
            <a:spLocks noGrp="1"/>
          </p:cNvSpPr>
          <p:nvPr>
            <p:ph type="title" hasCustomPrompt="1"/>
          </p:nvPr>
        </p:nvSpPr>
        <p:spPr>
          <a:xfrm>
            <a:off x="855107" y="748092"/>
            <a:ext cx="9477612" cy="1102979"/>
          </a:xfrm>
        </p:spPr>
        <p:txBody>
          <a:bodyPr anchor="t" anchorCtr="0">
            <a:noAutofit/>
          </a:bodyPr>
          <a:lstStyle>
            <a:lvl1pPr>
              <a:lnSpc>
                <a:spcPct val="90000"/>
              </a:lnSpc>
              <a:spcBef>
                <a:spcPts val="300"/>
              </a:spcBef>
              <a:defRPr sz="3600">
                <a:solidFill>
                  <a:schemeClr val="bg1"/>
                </a:solidFill>
              </a:defRPr>
            </a:lvl1pPr>
          </a:lstStyle>
          <a:p>
            <a:r>
              <a:rPr lang="en-US" dirty="0"/>
              <a:t>Multiple speakers slide event title here</a:t>
            </a:r>
          </a:p>
        </p:txBody>
      </p:sp>
      <p:sp>
        <p:nvSpPr>
          <p:cNvPr id="14" name="Picture Placeholder 9">
            <a:extLst>
              <a:ext uri="{FF2B5EF4-FFF2-40B4-BE49-F238E27FC236}">
                <a16:creationId xmlns:a16="http://schemas.microsoft.com/office/drawing/2014/main" id="{2F9581ED-2FC3-AAAB-665F-B1335610E109}"/>
              </a:ext>
            </a:extLst>
          </p:cNvPr>
          <p:cNvSpPr>
            <a:spLocks noGrp="1" noChangeAspect="1"/>
          </p:cNvSpPr>
          <p:nvPr>
            <p:ph type="pic" sz="quarter" idx="25" hasCustomPrompt="1"/>
          </p:nvPr>
        </p:nvSpPr>
        <p:spPr>
          <a:xfrm>
            <a:off x="5690708"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16" name="Text Placeholder 11">
            <a:extLst>
              <a:ext uri="{FF2B5EF4-FFF2-40B4-BE49-F238E27FC236}">
                <a16:creationId xmlns:a16="http://schemas.microsoft.com/office/drawing/2014/main" id="{F43856C3-E1A1-0330-A02E-84B6565395C3}"/>
              </a:ext>
            </a:extLst>
          </p:cNvPr>
          <p:cNvSpPr>
            <a:spLocks noGrp="1"/>
          </p:cNvSpPr>
          <p:nvPr>
            <p:ph type="body" sz="quarter" idx="26" hasCustomPrompt="1"/>
          </p:nvPr>
        </p:nvSpPr>
        <p:spPr>
          <a:xfrm>
            <a:off x="4959188" y="4520668"/>
            <a:ext cx="3017520" cy="312737"/>
          </a:xfrm>
        </p:spPr>
        <p:txBody>
          <a:bodyPr>
            <a:noAutofit/>
          </a:bodyPr>
          <a:lstStyle>
            <a:lvl1pPr marL="0" indent="0" algn="ctr">
              <a:buFontTx/>
              <a:buNone/>
              <a:defRPr sz="1600" b="1"/>
            </a:lvl1pPr>
          </a:lstStyle>
          <a:p>
            <a:pPr lvl="0"/>
            <a:r>
              <a:rPr lang="en-US" dirty="0"/>
              <a:t>Name here</a:t>
            </a:r>
          </a:p>
        </p:txBody>
      </p:sp>
      <p:sp>
        <p:nvSpPr>
          <p:cNvPr id="17" name="Text Placeholder 11">
            <a:extLst>
              <a:ext uri="{FF2B5EF4-FFF2-40B4-BE49-F238E27FC236}">
                <a16:creationId xmlns:a16="http://schemas.microsoft.com/office/drawing/2014/main" id="{1842B294-54A4-F5EB-22CC-5672D2A1454F}"/>
              </a:ext>
            </a:extLst>
          </p:cNvPr>
          <p:cNvSpPr>
            <a:spLocks noGrp="1"/>
          </p:cNvSpPr>
          <p:nvPr>
            <p:ph type="body" sz="quarter" idx="27" hasCustomPrompt="1"/>
          </p:nvPr>
        </p:nvSpPr>
        <p:spPr>
          <a:xfrm>
            <a:off x="4959188" y="4915115"/>
            <a:ext cx="3017520" cy="312737"/>
          </a:xfrm>
        </p:spPr>
        <p:txBody>
          <a:bodyPr>
            <a:noAutofit/>
          </a:bodyPr>
          <a:lstStyle>
            <a:lvl1pPr marL="0" indent="0" algn="ctr">
              <a:buFontTx/>
              <a:buNone/>
              <a:defRPr sz="1400" b="0"/>
            </a:lvl1pPr>
          </a:lstStyle>
          <a:p>
            <a:pPr lvl="0"/>
            <a:r>
              <a:rPr lang="en-US" dirty="0"/>
              <a:t>Title</a:t>
            </a:r>
          </a:p>
        </p:txBody>
      </p:sp>
      <p:sp>
        <p:nvSpPr>
          <p:cNvPr id="18" name="Media Placeholder 14">
            <a:extLst>
              <a:ext uri="{FF2B5EF4-FFF2-40B4-BE49-F238E27FC236}">
                <a16:creationId xmlns:a16="http://schemas.microsoft.com/office/drawing/2014/main" id="{0F7D037B-2861-53D2-A8BA-C5D7B8034900}"/>
              </a:ext>
            </a:extLst>
          </p:cNvPr>
          <p:cNvSpPr>
            <a:spLocks noGrp="1"/>
          </p:cNvSpPr>
          <p:nvPr>
            <p:ph type="media" sz="quarter" idx="28" hasCustomPrompt="1"/>
          </p:nvPr>
        </p:nvSpPr>
        <p:spPr>
          <a:xfrm>
            <a:off x="5096348" y="4862238"/>
            <a:ext cx="2743200" cy="27432"/>
          </a:xfrm>
          <a:solidFill>
            <a:schemeClr val="accent6"/>
          </a:solidFill>
        </p:spPr>
        <p:txBody>
          <a:bodyPr>
            <a:noAutofit/>
          </a:bodyPr>
          <a:lstStyle>
            <a:lvl1pPr marL="0" indent="0">
              <a:buFontTx/>
              <a:buNone/>
              <a:defRPr sz="100"/>
            </a:lvl1pPr>
          </a:lstStyle>
          <a:p>
            <a:r>
              <a:rPr lang="en-US" dirty="0"/>
              <a:t>  </a:t>
            </a:r>
          </a:p>
        </p:txBody>
      </p:sp>
      <p:sp>
        <p:nvSpPr>
          <p:cNvPr id="19" name="Picture Placeholder 9">
            <a:extLst>
              <a:ext uri="{FF2B5EF4-FFF2-40B4-BE49-F238E27FC236}">
                <a16:creationId xmlns:a16="http://schemas.microsoft.com/office/drawing/2014/main" id="{FF8632A7-22E9-2C79-B6D8-6B133C3CCAAF}"/>
              </a:ext>
            </a:extLst>
          </p:cNvPr>
          <p:cNvSpPr>
            <a:spLocks noGrp="1" noChangeAspect="1"/>
          </p:cNvSpPr>
          <p:nvPr>
            <p:ph type="pic" sz="quarter" idx="29" hasCustomPrompt="1"/>
          </p:nvPr>
        </p:nvSpPr>
        <p:spPr>
          <a:xfrm>
            <a:off x="1991870" y="2649303"/>
            <a:ext cx="1554480" cy="1554480"/>
          </a:xfrm>
          <a:custGeom>
            <a:avLst/>
            <a:gdLst>
              <a:gd name="connsiteX0" fmla="*/ 1737360 w 3474720"/>
              <a:gd name="connsiteY0" fmla="*/ 0 h 3470032"/>
              <a:gd name="connsiteX1" fmla="*/ 3474720 w 3474720"/>
              <a:gd name="connsiteY1" fmla="*/ 1735016 h 3470032"/>
              <a:gd name="connsiteX2" fmla="*/ 1737360 w 3474720"/>
              <a:gd name="connsiteY2" fmla="*/ 3470032 h 3470032"/>
              <a:gd name="connsiteX3" fmla="*/ 0 w 3474720"/>
              <a:gd name="connsiteY3" fmla="*/ 1735016 h 3470032"/>
              <a:gd name="connsiteX4" fmla="*/ 1737360 w 3474720"/>
              <a:gd name="connsiteY4" fmla="*/ 0 h 347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3470032">
                <a:moveTo>
                  <a:pt x="1737360" y="0"/>
                </a:moveTo>
                <a:cubicBezTo>
                  <a:pt x="2696877" y="0"/>
                  <a:pt x="3474720" y="776793"/>
                  <a:pt x="3474720" y="1735016"/>
                </a:cubicBezTo>
                <a:cubicBezTo>
                  <a:pt x="3474720" y="2693239"/>
                  <a:pt x="2696877" y="3470032"/>
                  <a:pt x="1737360" y="3470032"/>
                </a:cubicBezTo>
                <a:cubicBezTo>
                  <a:pt x="777843" y="3470032"/>
                  <a:pt x="0" y="2693239"/>
                  <a:pt x="0" y="1735016"/>
                </a:cubicBezTo>
                <a:cubicBezTo>
                  <a:pt x="0" y="776793"/>
                  <a:pt x="777843" y="0"/>
                  <a:pt x="1737360" y="0"/>
                </a:cubicBezTo>
                <a:close/>
              </a:path>
            </a:pathLst>
          </a:custGeom>
        </p:spPr>
        <p:txBody>
          <a:bodyPr wrap="square" anchor="ctr" anchorCtr="0">
            <a:noAutofit/>
          </a:bodyPr>
          <a:lstStyle>
            <a:lvl1pPr marL="0" indent="0" algn="ctr">
              <a:buFontTx/>
              <a:buNone/>
              <a:defRPr sz="1600" i="1"/>
            </a:lvl1pPr>
          </a:lstStyle>
          <a:p>
            <a:r>
              <a:rPr lang="en-US" dirty="0"/>
              <a:t>Insert speaker headshot image</a:t>
            </a:r>
          </a:p>
        </p:txBody>
      </p:sp>
      <p:sp>
        <p:nvSpPr>
          <p:cNvPr id="20" name="Text Placeholder 11">
            <a:extLst>
              <a:ext uri="{FF2B5EF4-FFF2-40B4-BE49-F238E27FC236}">
                <a16:creationId xmlns:a16="http://schemas.microsoft.com/office/drawing/2014/main" id="{C9064D86-F7DB-B833-87CC-EA97B4CA8E34}"/>
              </a:ext>
            </a:extLst>
          </p:cNvPr>
          <p:cNvSpPr>
            <a:spLocks noGrp="1"/>
          </p:cNvSpPr>
          <p:nvPr>
            <p:ph type="body" sz="quarter" idx="30" hasCustomPrompt="1"/>
          </p:nvPr>
        </p:nvSpPr>
        <p:spPr>
          <a:xfrm>
            <a:off x="1260350" y="4520668"/>
            <a:ext cx="3017520" cy="312737"/>
          </a:xfrm>
        </p:spPr>
        <p:txBody>
          <a:bodyPr>
            <a:noAutofit/>
          </a:bodyPr>
          <a:lstStyle>
            <a:lvl1pPr marL="0" indent="0" algn="ctr">
              <a:buFontTx/>
              <a:buNone/>
              <a:defRPr sz="1600" b="1"/>
            </a:lvl1pPr>
          </a:lstStyle>
          <a:p>
            <a:pPr lvl="0"/>
            <a:r>
              <a:rPr lang="en-US" dirty="0"/>
              <a:t>Name here</a:t>
            </a:r>
          </a:p>
        </p:txBody>
      </p:sp>
      <p:sp>
        <p:nvSpPr>
          <p:cNvPr id="21" name="Text Placeholder 11">
            <a:extLst>
              <a:ext uri="{FF2B5EF4-FFF2-40B4-BE49-F238E27FC236}">
                <a16:creationId xmlns:a16="http://schemas.microsoft.com/office/drawing/2014/main" id="{ECFC5011-E5E5-AAF5-19EF-497D22D04DB5}"/>
              </a:ext>
            </a:extLst>
          </p:cNvPr>
          <p:cNvSpPr>
            <a:spLocks noGrp="1"/>
          </p:cNvSpPr>
          <p:nvPr>
            <p:ph type="body" sz="quarter" idx="31" hasCustomPrompt="1"/>
          </p:nvPr>
        </p:nvSpPr>
        <p:spPr>
          <a:xfrm>
            <a:off x="1260350" y="4915115"/>
            <a:ext cx="3017520" cy="312737"/>
          </a:xfrm>
        </p:spPr>
        <p:txBody>
          <a:bodyPr>
            <a:noAutofit/>
          </a:bodyPr>
          <a:lstStyle>
            <a:lvl1pPr marL="0" indent="0" algn="ctr">
              <a:buFontTx/>
              <a:buNone/>
              <a:defRPr sz="1400" b="0"/>
            </a:lvl1pPr>
          </a:lstStyle>
          <a:p>
            <a:pPr lvl="0"/>
            <a:r>
              <a:rPr lang="en-US" dirty="0"/>
              <a:t>Title</a:t>
            </a:r>
          </a:p>
        </p:txBody>
      </p:sp>
      <p:sp>
        <p:nvSpPr>
          <p:cNvPr id="22" name="Media Placeholder 14">
            <a:extLst>
              <a:ext uri="{FF2B5EF4-FFF2-40B4-BE49-F238E27FC236}">
                <a16:creationId xmlns:a16="http://schemas.microsoft.com/office/drawing/2014/main" id="{9F1D7DC5-43BA-15F0-CBEB-11FF32A0D47A}"/>
              </a:ext>
            </a:extLst>
          </p:cNvPr>
          <p:cNvSpPr>
            <a:spLocks noGrp="1"/>
          </p:cNvSpPr>
          <p:nvPr>
            <p:ph type="media" sz="quarter" idx="32" hasCustomPrompt="1"/>
          </p:nvPr>
        </p:nvSpPr>
        <p:spPr>
          <a:xfrm>
            <a:off x="1397510" y="4862238"/>
            <a:ext cx="2743200" cy="27432"/>
          </a:xfrm>
          <a:solidFill>
            <a:schemeClr val="accent6"/>
          </a:solidFill>
        </p:spPr>
        <p:txBody>
          <a:bodyPr>
            <a:noAutofit/>
          </a:bodyPr>
          <a:lstStyle>
            <a:lvl1pPr marL="0" indent="0">
              <a:buFontTx/>
              <a:buNone/>
              <a:defRPr sz="100"/>
            </a:lvl1pPr>
          </a:lstStyle>
          <a:p>
            <a:r>
              <a:rPr lang="en-US" dirty="0"/>
              <a:t>  </a:t>
            </a:r>
          </a:p>
        </p:txBody>
      </p:sp>
    </p:spTree>
    <p:extLst>
      <p:ext uri="{BB962C8B-B14F-4D97-AF65-F5344CB8AC3E}">
        <p14:creationId xmlns:p14="http://schemas.microsoft.com/office/powerpoint/2010/main" val="185495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Icon quick select">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7B339E-8190-A9EB-1F14-28EB490FB8CA}"/>
              </a:ext>
            </a:extLst>
          </p:cNvPr>
          <p:cNvSpPr/>
          <p:nvPr userDrawn="1"/>
        </p:nvSpPr>
        <p:spPr>
          <a:xfrm>
            <a:off x="6331382" y="156872"/>
            <a:ext cx="5614941" cy="955466"/>
          </a:xfrm>
          <a:prstGeom prst="roundRect">
            <a:avLst>
              <a:gd name="adj" fmla="val 5263"/>
            </a:avLst>
          </a:prstGeom>
          <a:solidFill>
            <a:srgbClr val="E6E6E6"/>
          </a:solidFill>
          <a:ln w="19050">
            <a:solidFill>
              <a:srgbClr val="FFBF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2085E1BF-95E2-3D4C-AEA9-DE858A43B205}"/>
              </a:ext>
            </a:extLst>
          </p:cNvPr>
          <p:cNvSpPr>
            <a:spLocks noGrp="1"/>
          </p:cNvSpPr>
          <p:nvPr>
            <p:ph type="sldNum" sz="quarter" idx="12"/>
          </p:nvPr>
        </p:nvSpPr>
        <p:spPr/>
        <p:txBody>
          <a:bodyPr/>
          <a:lstStyle/>
          <a:p>
            <a:fld id="{E57D5465-7B0F-2247-B740-90D48D062C91}" type="slidenum">
              <a:rPr lang="en-US" smtClean="0"/>
              <a:t>‹#›</a:t>
            </a:fld>
            <a:endParaRPr lang="en-US" dirty="0"/>
          </a:p>
        </p:txBody>
      </p:sp>
      <p:sp>
        <p:nvSpPr>
          <p:cNvPr id="2" name="Footer Placeholder 2">
            <a:extLst>
              <a:ext uri="{FF2B5EF4-FFF2-40B4-BE49-F238E27FC236}">
                <a16:creationId xmlns:a16="http://schemas.microsoft.com/office/drawing/2014/main" id="{1B7D0E37-2F91-2DBB-F842-2A21C7CD17AC}"/>
              </a:ext>
            </a:extLst>
          </p:cNvPr>
          <p:cNvSpPr>
            <a:spLocks noGrp="1"/>
          </p:cNvSpPr>
          <p:nvPr>
            <p:ph type="ftr" sz="quarter" idx="10"/>
          </p:nvPr>
        </p:nvSpPr>
        <p:spPr>
          <a:xfrm>
            <a:off x="433968" y="6609029"/>
            <a:ext cx="9855926" cy="248971"/>
          </a:xfrm>
        </p:spPr>
        <p:txBody>
          <a:bodyPr/>
          <a:lstStyle/>
          <a:p>
            <a:endParaRPr lang="en-US" dirty="0"/>
          </a:p>
        </p:txBody>
      </p:sp>
      <p:sp>
        <p:nvSpPr>
          <p:cNvPr id="3" name="TextBox 2">
            <a:extLst>
              <a:ext uri="{FF2B5EF4-FFF2-40B4-BE49-F238E27FC236}">
                <a16:creationId xmlns:a16="http://schemas.microsoft.com/office/drawing/2014/main" id="{0ACAF69F-2229-53FF-4FEE-1FB262DBDFD7}"/>
              </a:ext>
            </a:extLst>
          </p:cNvPr>
          <p:cNvSpPr txBox="1"/>
          <p:nvPr userDrawn="1"/>
        </p:nvSpPr>
        <p:spPr>
          <a:xfrm>
            <a:off x="433968" y="282102"/>
            <a:ext cx="5888010" cy="584775"/>
          </a:xfrm>
          <a:prstGeom prst="rect">
            <a:avLst/>
          </a:prstGeom>
          <a:noFill/>
        </p:spPr>
        <p:txBody>
          <a:bodyPr wrap="square" rtlCol="0">
            <a:spAutoFit/>
          </a:bodyPr>
          <a:lstStyle/>
          <a:p>
            <a:r>
              <a:rPr lang="en-US" sz="3200" b="1" dirty="0"/>
              <a:t>Icons located in Slide Master</a:t>
            </a:r>
          </a:p>
        </p:txBody>
      </p:sp>
      <p:pic>
        <p:nvPicPr>
          <p:cNvPr id="6" name="Graphic 5">
            <a:extLst>
              <a:ext uri="{FF2B5EF4-FFF2-40B4-BE49-F238E27FC236}">
                <a16:creationId xmlns:a16="http://schemas.microsoft.com/office/drawing/2014/main" id="{50B57B66-2111-CAE5-55AD-46139D1588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19962" y="4638388"/>
            <a:ext cx="365760" cy="365760"/>
          </a:xfrm>
          <a:prstGeom prst="rect">
            <a:avLst/>
          </a:prstGeom>
        </p:spPr>
      </p:pic>
      <p:pic>
        <p:nvPicPr>
          <p:cNvPr id="8" name="Graphic 7">
            <a:extLst>
              <a:ext uri="{FF2B5EF4-FFF2-40B4-BE49-F238E27FC236}">
                <a16:creationId xmlns:a16="http://schemas.microsoft.com/office/drawing/2014/main" id="{67D52F69-C0E2-3622-3F69-AE36174FC0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57783" y="4506983"/>
            <a:ext cx="365760" cy="365760"/>
          </a:xfrm>
          <a:prstGeom prst="rect">
            <a:avLst/>
          </a:prstGeom>
        </p:spPr>
      </p:pic>
      <p:pic>
        <p:nvPicPr>
          <p:cNvPr id="10" name="Graphic 9">
            <a:extLst>
              <a:ext uri="{FF2B5EF4-FFF2-40B4-BE49-F238E27FC236}">
                <a16:creationId xmlns:a16="http://schemas.microsoft.com/office/drawing/2014/main" id="{CDAFF73E-1E67-51C3-1851-9359CF97AE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89767" y="5358195"/>
            <a:ext cx="365760" cy="365760"/>
          </a:xfrm>
          <a:prstGeom prst="rect">
            <a:avLst/>
          </a:prstGeom>
        </p:spPr>
      </p:pic>
      <p:pic>
        <p:nvPicPr>
          <p:cNvPr id="12" name="Graphic 11">
            <a:extLst>
              <a:ext uri="{FF2B5EF4-FFF2-40B4-BE49-F238E27FC236}">
                <a16:creationId xmlns:a16="http://schemas.microsoft.com/office/drawing/2014/main" id="{95E2190A-0AF5-BE2E-3A6E-93CCBC1B334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44528" y="4548449"/>
            <a:ext cx="365760" cy="365760"/>
          </a:xfrm>
          <a:prstGeom prst="rect">
            <a:avLst/>
          </a:prstGeom>
        </p:spPr>
      </p:pic>
      <p:pic>
        <p:nvPicPr>
          <p:cNvPr id="14" name="Graphic 13">
            <a:extLst>
              <a:ext uri="{FF2B5EF4-FFF2-40B4-BE49-F238E27FC236}">
                <a16:creationId xmlns:a16="http://schemas.microsoft.com/office/drawing/2014/main" id="{20B4B741-29F9-F394-F6B1-7DB7F50CBDC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287561" y="4572593"/>
            <a:ext cx="365760" cy="365760"/>
          </a:xfrm>
          <a:prstGeom prst="rect">
            <a:avLst/>
          </a:prstGeom>
        </p:spPr>
      </p:pic>
      <p:pic>
        <p:nvPicPr>
          <p:cNvPr id="16" name="Graphic 15">
            <a:extLst>
              <a:ext uri="{FF2B5EF4-FFF2-40B4-BE49-F238E27FC236}">
                <a16:creationId xmlns:a16="http://schemas.microsoft.com/office/drawing/2014/main" id="{3BDE5FD9-C6CF-A3AE-699D-EED21C98B9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433705" y="4483133"/>
            <a:ext cx="365760" cy="365760"/>
          </a:xfrm>
          <a:prstGeom prst="rect">
            <a:avLst/>
          </a:prstGeom>
        </p:spPr>
      </p:pic>
      <p:pic>
        <p:nvPicPr>
          <p:cNvPr id="18" name="Graphic 17">
            <a:extLst>
              <a:ext uri="{FF2B5EF4-FFF2-40B4-BE49-F238E27FC236}">
                <a16:creationId xmlns:a16="http://schemas.microsoft.com/office/drawing/2014/main" id="{A1B9BAB1-E5D1-055D-3258-2156F158F9A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24883" y="5358195"/>
            <a:ext cx="365760" cy="365760"/>
          </a:xfrm>
          <a:prstGeom prst="rect">
            <a:avLst/>
          </a:prstGeom>
        </p:spPr>
      </p:pic>
      <p:pic>
        <p:nvPicPr>
          <p:cNvPr id="20" name="Graphic 19">
            <a:extLst>
              <a:ext uri="{FF2B5EF4-FFF2-40B4-BE49-F238E27FC236}">
                <a16:creationId xmlns:a16="http://schemas.microsoft.com/office/drawing/2014/main" id="{4BCB316F-ABC7-F04A-C107-459601D73F9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464043" y="4501426"/>
            <a:ext cx="365760" cy="365760"/>
          </a:xfrm>
          <a:prstGeom prst="rect">
            <a:avLst/>
          </a:prstGeom>
        </p:spPr>
      </p:pic>
      <p:pic>
        <p:nvPicPr>
          <p:cNvPr id="22" name="Graphic 21">
            <a:extLst>
              <a:ext uri="{FF2B5EF4-FFF2-40B4-BE49-F238E27FC236}">
                <a16:creationId xmlns:a16="http://schemas.microsoft.com/office/drawing/2014/main" id="{18BBA755-EC40-FC3B-3FD1-26381812676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219962" y="5358195"/>
            <a:ext cx="365760" cy="365760"/>
          </a:xfrm>
          <a:prstGeom prst="rect">
            <a:avLst/>
          </a:prstGeom>
        </p:spPr>
      </p:pic>
      <p:pic>
        <p:nvPicPr>
          <p:cNvPr id="24" name="Graphic 23">
            <a:extLst>
              <a:ext uri="{FF2B5EF4-FFF2-40B4-BE49-F238E27FC236}">
                <a16:creationId xmlns:a16="http://schemas.microsoft.com/office/drawing/2014/main" id="{14319BED-1379-23A1-9F0F-209C7343408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558875" y="5358195"/>
            <a:ext cx="365760" cy="365760"/>
          </a:xfrm>
          <a:prstGeom prst="rect">
            <a:avLst/>
          </a:prstGeom>
        </p:spPr>
      </p:pic>
      <p:pic>
        <p:nvPicPr>
          <p:cNvPr id="26" name="Graphic 25">
            <a:extLst>
              <a:ext uri="{FF2B5EF4-FFF2-40B4-BE49-F238E27FC236}">
                <a16:creationId xmlns:a16="http://schemas.microsoft.com/office/drawing/2014/main" id="{E29A9E30-5414-F4EC-5182-3BB5F84D0D82}"/>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335553" y="5358195"/>
            <a:ext cx="365760" cy="365760"/>
          </a:xfrm>
          <a:prstGeom prst="rect">
            <a:avLst/>
          </a:prstGeom>
        </p:spPr>
      </p:pic>
      <p:pic>
        <p:nvPicPr>
          <p:cNvPr id="30" name="Graphic 29">
            <a:extLst>
              <a:ext uri="{FF2B5EF4-FFF2-40B4-BE49-F238E27FC236}">
                <a16:creationId xmlns:a16="http://schemas.microsoft.com/office/drawing/2014/main" id="{93EAC8C7-BDEC-A4D5-0C57-588B9FD3BD22}"/>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514213" y="5358195"/>
            <a:ext cx="365760" cy="365760"/>
          </a:xfrm>
          <a:prstGeom prst="rect">
            <a:avLst/>
          </a:prstGeom>
        </p:spPr>
      </p:pic>
      <p:pic>
        <p:nvPicPr>
          <p:cNvPr id="32" name="Graphic 31">
            <a:extLst>
              <a:ext uri="{FF2B5EF4-FFF2-40B4-BE49-F238E27FC236}">
                <a16:creationId xmlns:a16="http://schemas.microsoft.com/office/drawing/2014/main" id="{58DC74BE-3A59-B85D-2AF0-3EE841C00E0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469548" y="5358195"/>
            <a:ext cx="365760" cy="365760"/>
          </a:xfrm>
          <a:prstGeom prst="rect">
            <a:avLst/>
          </a:prstGeom>
        </p:spPr>
      </p:pic>
      <p:pic>
        <p:nvPicPr>
          <p:cNvPr id="34" name="Graphic 33">
            <a:extLst>
              <a:ext uri="{FF2B5EF4-FFF2-40B4-BE49-F238E27FC236}">
                <a16:creationId xmlns:a16="http://schemas.microsoft.com/office/drawing/2014/main" id="{5CAC509D-C101-5015-AAA1-4125DB52797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518494" y="3728738"/>
            <a:ext cx="365760" cy="365760"/>
          </a:xfrm>
          <a:prstGeom prst="rect">
            <a:avLst/>
          </a:prstGeom>
        </p:spPr>
      </p:pic>
      <p:pic>
        <p:nvPicPr>
          <p:cNvPr id="36" name="Graphic 35">
            <a:extLst>
              <a:ext uri="{FF2B5EF4-FFF2-40B4-BE49-F238E27FC236}">
                <a16:creationId xmlns:a16="http://schemas.microsoft.com/office/drawing/2014/main" id="{1031EF42-EA61-0E9B-BC89-9A6E5E1D202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9478317" y="3728738"/>
            <a:ext cx="365760" cy="365760"/>
          </a:xfrm>
          <a:prstGeom prst="rect">
            <a:avLst/>
          </a:prstGeom>
        </p:spPr>
      </p:pic>
      <p:pic>
        <p:nvPicPr>
          <p:cNvPr id="38" name="Graphic 37">
            <a:extLst>
              <a:ext uri="{FF2B5EF4-FFF2-40B4-BE49-F238E27FC236}">
                <a16:creationId xmlns:a16="http://schemas.microsoft.com/office/drawing/2014/main" id="{50FDD740-E167-E3D1-FA3D-767EE4E9A93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380218" y="5358195"/>
            <a:ext cx="365760" cy="365760"/>
          </a:xfrm>
          <a:prstGeom prst="rect">
            <a:avLst/>
          </a:prstGeom>
        </p:spPr>
      </p:pic>
      <p:pic>
        <p:nvPicPr>
          <p:cNvPr id="42" name="Graphic 41">
            <a:extLst>
              <a:ext uri="{FF2B5EF4-FFF2-40B4-BE49-F238E27FC236}">
                <a16:creationId xmlns:a16="http://schemas.microsoft.com/office/drawing/2014/main" id="{07D9D7D9-1DD2-A2FD-84F3-F617063127B8}"/>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4345318" y="5358195"/>
            <a:ext cx="365760" cy="365760"/>
          </a:xfrm>
          <a:prstGeom prst="rect">
            <a:avLst/>
          </a:prstGeom>
        </p:spPr>
      </p:pic>
      <p:pic>
        <p:nvPicPr>
          <p:cNvPr id="44" name="Graphic 43">
            <a:extLst>
              <a:ext uri="{FF2B5EF4-FFF2-40B4-BE49-F238E27FC236}">
                <a16:creationId xmlns:a16="http://schemas.microsoft.com/office/drawing/2014/main" id="{668FAC15-28A3-7D28-7435-BC1431F86C7B}"/>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0558875" y="3026426"/>
            <a:ext cx="365760" cy="365760"/>
          </a:xfrm>
          <a:prstGeom prst="rect">
            <a:avLst/>
          </a:prstGeom>
        </p:spPr>
      </p:pic>
      <p:pic>
        <p:nvPicPr>
          <p:cNvPr id="46" name="Graphic 45">
            <a:extLst>
              <a:ext uri="{FF2B5EF4-FFF2-40B4-BE49-F238E27FC236}">
                <a16:creationId xmlns:a16="http://schemas.microsoft.com/office/drawing/2014/main" id="{F612E9DE-63C9-124D-F9D9-980950D16849}"/>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5335553" y="4506983"/>
            <a:ext cx="365760" cy="365760"/>
          </a:xfrm>
          <a:prstGeom prst="rect">
            <a:avLst/>
          </a:prstGeom>
        </p:spPr>
      </p:pic>
      <p:pic>
        <p:nvPicPr>
          <p:cNvPr id="48" name="Graphic 47">
            <a:extLst>
              <a:ext uri="{FF2B5EF4-FFF2-40B4-BE49-F238E27FC236}">
                <a16:creationId xmlns:a16="http://schemas.microsoft.com/office/drawing/2014/main" id="{09365374-BD7F-2CBD-D7B7-63FAA6DF0E6E}"/>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498723" y="3026426"/>
            <a:ext cx="365760" cy="365760"/>
          </a:xfrm>
          <a:prstGeom prst="rect">
            <a:avLst/>
          </a:prstGeom>
        </p:spPr>
      </p:pic>
      <p:pic>
        <p:nvPicPr>
          <p:cNvPr id="52" name="Graphic 51">
            <a:extLst>
              <a:ext uri="{FF2B5EF4-FFF2-40B4-BE49-F238E27FC236}">
                <a16:creationId xmlns:a16="http://schemas.microsoft.com/office/drawing/2014/main" id="{F77B7172-2A95-722B-EFF5-CEB4140E7A51}"/>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8438139" y="3728738"/>
            <a:ext cx="365760" cy="365760"/>
          </a:xfrm>
          <a:prstGeom prst="rect">
            <a:avLst/>
          </a:prstGeom>
        </p:spPr>
      </p:pic>
      <p:pic>
        <p:nvPicPr>
          <p:cNvPr id="54" name="Graphic 53">
            <a:extLst>
              <a:ext uri="{FF2B5EF4-FFF2-40B4-BE49-F238E27FC236}">
                <a16:creationId xmlns:a16="http://schemas.microsoft.com/office/drawing/2014/main" id="{7B862914-AD76-AE32-7DDD-80AA8C0A13AB}"/>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6357783" y="3728738"/>
            <a:ext cx="365760" cy="365760"/>
          </a:xfrm>
          <a:prstGeom prst="rect">
            <a:avLst/>
          </a:prstGeom>
        </p:spPr>
      </p:pic>
      <p:pic>
        <p:nvPicPr>
          <p:cNvPr id="56" name="Graphic 55">
            <a:extLst>
              <a:ext uri="{FF2B5EF4-FFF2-40B4-BE49-F238E27FC236}">
                <a16:creationId xmlns:a16="http://schemas.microsoft.com/office/drawing/2014/main" id="{1F62683C-46ED-D250-FCFE-44F985CEA894}"/>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441505" y="3728738"/>
            <a:ext cx="320040" cy="320040"/>
          </a:xfrm>
          <a:prstGeom prst="rect">
            <a:avLst/>
          </a:prstGeom>
        </p:spPr>
      </p:pic>
      <p:pic>
        <p:nvPicPr>
          <p:cNvPr id="58" name="Graphic 57">
            <a:extLst>
              <a:ext uri="{FF2B5EF4-FFF2-40B4-BE49-F238E27FC236}">
                <a16:creationId xmlns:a16="http://schemas.microsoft.com/office/drawing/2014/main" id="{79C43592-B9FB-9DD0-CD60-8B122C7A4F5D}"/>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156893" y="2274587"/>
            <a:ext cx="365760" cy="365760"/>
          </a:xfrm>
          <a:prstGeom prst="rect">
            <a:avLst/>
          </a:prstGeom>
        </p:spPr>
      </p:pic>
      <p:pic>
        <p:nvPicPr>
          <p:cNvPr id="60" name="Graphic 59">
            <a:extLst>
              <a:ext uri="{FF2B5EF4-FFF2-40B4-BE49-F238E27FC236}">
                <a16:creationId xmlns:a16="http://schemas.microsoft.com/office/drawing/2014/main" id="{100EFD67-B1BD-31E5-100A-3622B5A62712}"/>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5317605" y="3728738"/>
            <a:ext cx="365760" cy="365760"/>
          </a:xfrm>
          <a:prstGeom prst="rect">
            <a:avLst/>
          </a:prstGeom>
        </p:spPr>
      </p:pic>
      <p:pic>
        <p:nvPicPr>
          <p:cNvPr id="62" name="Graphic 61">
            <a:extLst>
              <a:ext uri="{FF2B5EF4-FFF2-40B4-BE49-F238E27FC236}">
                <a16:creationId xmlns:a16="http://schemas.microsoft.com/office/drawing/2014/main" id="{CA238E6E-C42B-B75D-4C4E-45345D026E28}"/>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4277427" y="3728738"/>
            <a:ext cx="365760" cy="365760"/>
          </a:xfrm>
          <a:prstGeom prst="rect">
            <a:avLst/>
          </a:prstGeom>
        </p:spPr>
      </p:pic>
      <p:pic>
        <p:nvPicPr>
          <p:cNvPr id="64" name="Graphic 63">
            <a:extLst>
              <a:ext uri="{FF2B5EF4-FFF2-40B4-BE49-F238E27FC236}">
                <a16:creationId xmlns:a16="http://schemas.microsoft.com/office/drawing/2014/main" id="{A8372A30-5CFA-1C7B-7A02-B29EB36DB00B}"/>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397961" y="2274587"/>
            <a:ext cx="365760" cy="365760"/>
          </a:xfrm>
          <a:prstGeom prst="rect">
            <a:avLst/>
          </a:prstGeom>
        </p:spPr>
      </p:pic>
      <p:pic>
        <p:nvPicPr>
          <p:cNvPr id="66" name="Graphic 65">
            <a:extLst>
              <a:ext uri="{FF2B5EF4-FFF2-40B4-BE49-F238E27FC236}">
                <a16:creationId xmlns:a16="http://schemas.microsoft.com/office/drawing/2014/main" id="{FB2C99E3-7A0C-F6A9-C396-DDCC6957305E}"/>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6357783" y="2274587"/>
            <a:ext cx="365760" cy="365760"/>
          </a:xfrm>
          <a:prstGeom prst="rect">
            <a:avLst/>
          </a:prstGeom>
        </p:spPr>
      </p:pic>
      <p:pic>
        <p:nvPicPr>
          <p:cNvPr id="68" name="Graphic 67">
            <a:extLst>
              <a:ext uri="{FF2B5EF4-FFF2-40B4-BE49-F238E27FC236}">
                <a16:creationId xmlns:a16="http://schemas.microsoft.com/office/drawing/2014/main" id="{21E3F75A-9D16-AB8F-BEA1-F3F81109A49B}"/>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8438139" y="2274587"/>
            <a:ext cx="365760" cy="365760"/>
          </a:xfrm>
          <a:prstGeom prst="rect">
            <a:avLst/>
          </a:prstGeom>
        </p:spPr>
      </p:pic>
      <p:pic>
        <p:nvPicPr>
          <p:cNvPr id="69" name="Graphic 68">
            <a:extLst>
              <a:ext uri="{FF2B5EF4-FFF2-40B4-BE49-F238E27FC236}">
                <a16:creationId xmlns:a16="http://schemas.microsoft.com/office/drawing/2014/main" id="{B0F52481-5354-C2E5-90A0-3849D3D31DC9}"/>
              </a:ext>
            </a:extLst>
          </p:cNvPr>
          <p:cNvPicPr>
            <a:picLocks noChangeAspect="1"/>
          </p:cNvPicPr>
          <p:nvPr userDrawn="1"/>
        </p:nvPicPr>
        <p:blipFill>
          <a:blip r:embed="rId60">
            <a:extLst>
              <a:ext uri="{96DAC541-7B7A-43D3-8B79-37D633B846F1}">
                <asvg:svgBlip xmlns:asvg="http://schemas.microsoft.com/office/drawing/2016/SVG/main" r:embed="rId61"/>
              </a:ext>
            </a:extLst>
          </a:blip>
          <a:srcRect/>
          <a:stretch/>
        </p:blipFill>
        <p:spPr>
          <a:xfrm>
            <a:off x="5317605" y="2274587"/>
            <a:ext cx="365760" cy="365760"/>
          </a:xfrm>
          <a:prstGeom prst="rect">
            <a:avLst/>
          </a:prstGeom>
        </p:spPr>
      </p:pic>
      <p:pic>
        <p:nvPicPr>
          <p:cNvPr id="70" name="Content Placeholder 16">
            <a:extLst>
              <a:ext uri="{FF2B5EF4-FFF2-40B4-BE49-F238E27FC236}">
                <a16:creationId xmlns:a16="http://schemas.microsoft.com/office/drawing/2014/main" id="{AF1C1445-DC8F-026B-74B9-D6BE29E806D7}"/>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4270508" y="1494734"/>
            <a:ext cx="365760" cy="365760"/>
          </a:xfrm>
          <a:prstGeom prst="rect">
            <a:avLst/>
          </a:prstGeom>
        </p:spPr>
      </p:pic>
      <p:pic>
        <p:nvPicPr>
          <p:cNvPr id="71" name="Graphic 70">
            <a:extLst>
              <a:ext uri="{FF2B5EF4-FFF2-40B4-BE49-F238E27FC236}">
                <a16:creationId xmlns:a16="http://schemas.microsoft.com/office/drawing/2014/main" id="{CD40A0C3-6DA8-360A-A90E-F33E9D41EDA7}"/>
              </a:ext>
            </a:extLst>
          </p:cNvPr>
          <p:cNvPicPr>
            <a:picLocks noChangeAspect="1"/>
          </p:cNvPicPr>
          <p:nvPr userDrawn="1"/>
        </p:nvPicPr>
        <p:blipFill>
          <a:blip r:embed="rId64">
            <a:extLst>
              <a:ext uri="{96DAC541-7B7A-43D3-8B79-37D633B846F1}">
                <asvg:svgBlip xmlns:asvg="http://schemas.microsoft.com/office/drawing/2016/SVG/main" r:embed="rId65"/>
              </a:ext>
            </a:extLst>
          </a:blip>
          <a:srcRect/>
          <a:stretch/>
        </p:blipFill>
        <p:spPr>
          <a:xfrm>
            <a:off x="1156893" y="1494734"/>
            <a:ext cx="365760" cy="365760"/>
          </a:xfrm>
          <a:prstGeom prst="rect">
            <a:avLst/>
          </a:prstGeom>
        </p:spPr>
      </p:pic>
      <p:pic>
        <p:nvPicPr>
          <p:cNvPr id="72" name="Graphic 71">
            <a:extLst>
              <a:ext uri="{FF2B5EF4-FFF2-40B4-BE49-F238E27FC236}">
                <a16:creationId xmlns:a16="http://schemas.microsoft.com/office/drawing/2014/main" id="{23219740-C9D3-B192-B7C8-8084C4CA7C36}"/>
              </a:ext>
            </a:extLst>
          </p:cNvPr>
          <p:cNvPicPr>
            <a:picLocks noChangeAspect="1"/>
          </p:cNvPicPr>
          <p:nvPr userDrawn="1"/>
        </p:nvPicPr>
        <p:blipFill>
          <a:blip r:embed="rId66">
            <a:extLst>
              <a:ext uri="{96DAC541-7B7A-43D3-8B79-37D633B846F1}">
                <asvg:svgBlip xmlns:asvg="http://schemas.microsoft.com/office/drawing/2016/SVG/main" r:embed="rId67"/>
              </a:ext>
            </a:extLst>
          </a:blip>
          <a:srcRect/>
          <a:stretch/>
        </p:blipFill>
        <p:spPr>
          <a:xfrm>
            <a:off x="3237257" y="1495548"/>
            <a:ext cx="365760" cy="365760"/>
          </a:xfrm>
          <a:prstGeom prst="rect">
            <a:avLst/>
          </a:prstGeom>
        </p:spPr>
      </p:pic>
      <p:pic>
        <p:nvPicPr>
          <p:cNvPr id="73" name="Graphic 72">
            <a:extLst>
              <a:ext uri="{FF2B5EF4-FFF2-40B4-BE49-F238E27FC236}">
                <a16:creationId xmlns:a16="http://schemas.microsoft.com/office/drawing/2014/main" id="{4997A019-1366-FD59-97A2-507288171D82}"/>
              </a:ext>
            </a:extLst>
          </p:cNvPr>
          <p:cNvPicPr>
            <a:picLocks noChangeAspect="1"/>
          </p:cNvPicPr>
          <p:nvPr userDrawn="1"/>
        </p:nvPicPr>
        <p:blipFill>
          <a:blip r:embed="rId68">
            <a:extLst>
              <a:ext uri="{96DAC541-7B7A-43D3-8B79-37D633B846F1}">
                <asvg:svgBlip xmlns:asvg="http://schemas.microsoft.com/office/drawing/2016/SVG/main" r:embed="rId69"/>
              </a:ext>
            </a:extLst>
          </a:blip>
          <a:srcRect/>
          <a:stretch/>
        </p:blipFill>
        <p:spPr>
          <a:xfrm>
            <a:off x="2219962" y="1494734"/>
            <a:ext cx="365760" cy="365760"/>
          </a:xfrm>
          <a:prstGeom prst="rect">
            <a:avLst/>
          </a:prstGeom>
        </p:spPr>
      </p:pic>
      <p:pic>
        <p:nvPicPr>
          <p:cNvPr id="74" name="Graphic 73">
            <a:extLst>
              <a:ext uri="{FF2B5EF4-FFF2-40B4-BE49-F238E27FC236}">
                <a16:creationId xmlns:a16="http://schemas.microsoft.com/office/drawing/2014/main" id="{B3B66CBE-9E16-29F4-A2C9-793AC166A398}"/>
              </a:ext>
            </a:extLst>
          </p:cNvPr>
          <p:cNvPicPr>
            <a:picLocks noChangeAspect="1"/>
          </p:cNvPicPr>
          <p:nvPr userDrawn="1"/>
        </p:nvPicPr>
        <p:blipFill>
          <a:blip r:embed="rId70">
            <a:extLst>
              <a:ext uri="{96DAC541-7B7A-43D3-8B79-37D633B846F1}">
                <asvg:svgBlip xmlns:asvg="http://schemas.microsoft.com/office/drawing/2016/SVG/main" r:embed="rId71"/>
              </a:ext>
            </a:extLst>
          </a:blip>
          <a:srcRect/>
          <a:stretch/>
        </p:blipFill>
        <p:spPr>
          <a:xfrm>
            <a:off x="4277427" y="2274587"/>
            <a:ext cx="365760" cy="365760"/>
          </a:xfrm>
          <a:prstGeom prst="rect">
            <a:avLst/>
          </a:prstGeom>
        </p:spPr>
      </p:pic>
      <p:pic>
        <p:nvPicPr>
          <p:cNvPr id="75" name="Graphic 74">
            <a:extLst>
              <a:ext uri="{FF2B5EF4-FFF2-40B4-BE49-F238E27FC236}">
                <a16:creationId xmlns:a16="http://schemas.microsoft.com/office/drawing/2014/main" id="{D1D529C3-F1EA-5A97-3380-FD623CFAE342}"/>
              </a:ext>
            </a:extLst>
          </p:cNvPr>
          <p:cNvPicPr>
            <a:picLocks noChangeAspect="1"/>
          </p:cNvPicPr>
          <p:nvPr userDrawn="1"/>
        </p:nvPicPr>
        <p:blipFill>
          <a:blip r:embed="rId72">
            <a:extLst>
              <a:ext uri="{96DAC541-7B7A-43D3-8B79-37D633B846F1}">
                <asvg:svgBlip xmlns:asvg="http://schemas.microsoft.com/office/drawing/2016/SVG/main" r:embed="rId73"/>
              </a:ext>
            </a:extLst>
          </a:blip>
          <a:srcRect/>
          <a:stretch/>
        </p:blipFill>
        <p:spPr>
          <a:xfrm>
            <a:off x="7356857" y="1494734"/>
            <a:ext cx="365760" cy="365760"/>
          </a:xfrm>
          <a:prstGeom prst="rect">
            <a:avLst/>
          </a:prstGeom>
        </p:spPr>
      </p:pic>
      <p:pic>
        <p:nvPicPr>
          <p:cNvPr id="76" name="Graphic 75">
            <a:extLst>
              <a:ext uri="{FF2B5EF4-FFF2-40B4-BE49-F238E27FC236}">
                <a16:creationId xmlns:a16="http://schemas.microsoft.com/office/drawing/2014/main" id="{3860FAF1-0EF3-2385-E2C3-E74BE8AECF61}"/>
              </a:ext>
            </a:extLst>
          </p:cNvPr>
          <p:cNvPicPr>
            <a:picLocks noChangeAspect="1"/>
          </p:cNvPicPr>
          <p:nvPr userDrawn="1"/>
        </p:nvPicPr>
        <p:blipFill>
          <a:blip r:embed="rId74">
            <a:extLst>
              <a:ext uri="{96DAC541-7B7A-43D3-8B79-37D633B846F1}">
                <asvg:svgBlip xmlns:asvg="http://schemas.microsoft.com/office/drawing/2016/SVG/main" r:embed="rId75"/>
              </a:ext>
            </a:extLst>
          </a:blip>
          <a:srcRect/>
          <a:stretch/>
        </p:blipFill>
        <p:spPr>
          <a:xfrm>
            <a:off x="8391736" y="1494734"/>
            <a:ext cx="365760" cy="365760"/>
          </a:xfrm>
          <a:prstGeom prst="rect">
            <a:avLst/>
          </a:prstGeom>
        </p:spPr>
      </p:pic>
      <p:pic>
        <p:nvPicPr>
          <p:cNvPr id="77" name="Graphic 76">
            <a:extLst>
              <a:ext uri="{FF2B5EF4-FFF2-40B4-BE49-F238E27FC236}">
                <a16:creationId xmlns:a16="http://schemas.microsoft.com/office/drawing/2014/main" id="{17B772B1-D89C-F2E0-AC44-EE8BCF743903}"/>
              </a:ext>
            </a:extLst>
          </p:cNvPr>
          <p:cNvPicPr>
            <a:picLocks noChangeAspect="1"/>
          </p:cNvPicPr>
          <p:nvPr userDrawn="1"/>
        </p:nvPicPr>
        <p:blipFill>
          <a:blip r:embed="rId76">
            <a:extLst>
              <a:ext uri="{96DAC541-7B7A-43D3-8B79-37D633B846F1}">
                <asvg:svgBlip xmlns:asvg="http://schemas.microsoft.com/office/drawing/2016/SVG/main" r:embed="rId77"/>
              </a:ext>
            </a:extLst>
          </a:blip>
          <a:srcRect/>
          <a:stretch/>
        </p:blipFill>
        <p:spPr>
          <a:xfrm>
            <a:off x="9426615" y="1494734"/>
            <a:ext cx="365760" cy="365760"/>
          </a:xfrm>
          <a:prstGeom prst="rect">
            <a:avLst/>
          </a:prstGeom>
        </p:spPr>
      </p:pic>
      <p:pic>
        <p:nvPicPr>
          <p:cNvPr id="78" name="Graphic 77">
            <a:extLst>
              <a:ext uri="{FF2B5EF4-FFF2-40B4-BE49-F238E27FC236}">
                <a16:creationId xmlns:a16="http://schemas.microsoft.com/office/drawing/2014/main" id="{77E7BB7A-1803-E93C-E241-8DD892D9E1F2}"/>
              </a:ext>
            </a:extLst>
          </p:cNvPr>
          <p:cNvPicPr>
            <a:picLocks noChangeAspect="1"/>
          </p:cNvPicPr>
          <p:nvPr userDrawn="1"/>
        </p:nvPicPr>
        <p:blipFill>
          <a:blip r:embed="rId78">
            <a:extLst>
              <a:ext uri="{96DAC541-7B7A-43D3-8B79-37D633B846F1}">
                <asvg:svgBlip xmlns:asvg="http://schemas.microsoft.com/office/drawing/2016/SVG/main" r:embed="rId79"/>
              </a:ext>
            </a:extLst>
          </a:blip>
          <a:srcRect/>
          <a:stretch/>
        </p:blipFill>
        <p:spPr>
          <a:xfrm>
            <a:off x="9478317" y="2274587"/>
            <a:ext cx="365760" cy="365760"/>
          </a:xfrm>
          <a:prstGeom prst="rect">
            <a:avLst/>
          </a:prstGeom>
        </p:spPr>
      </p:pic>
      <p:pic>
        <p:nvPicPr>
          <p:cNvPr id="79" name="Graphic 78">
            <a:extLst>
              <a:ext uri="{FF2B5EF4-FFF2-40B4-BE49-F238E27FC236}">
                <a16:creationId xmlns:a16="http://schemas.microsoft.com/office/drawing/2014/main" id="{B31A7857-7404-4867-164B-B8E0B0FC6120}"/>
              </a:ext>
            </a:extLst>
          </p:cNvPr>
          <p:cNvPicPr>
            <a:picLocks noChangeAspect="1"/>
          </p:cNvPicPr>
          <p:nvPr userDrawn="1"/>
        </p:nvPicPr>
        <p:blipFill>
          <a:blip r:embed="rId80">
            <a:extLst>
              <a:ext uri="{96DAC541-7B7A-43D3-8B79-37D633B846F1}">
                <asvg:svgBlip xmlns:asvg="http://schemas.microsoft.com/office/drawing/2016/SVG/main" r:embed="rId81"/>
              </a:ext>
            </a:extLst>
          </a:blip>
          <a:srcRect/>
          <a:stretch/>
        </p:blipFill>
        <p:spPr>
          <a:xfrm>
            <a:off x="10518494" y="2274587"/>
            <a:ext cx="365760" cy="365760"/>
          </a:xfrm>
          <a:prstGeom prst="rect">
            <a:avLst/>
          </a:prstGeom>
        </p:spPr>
      </p:pic>
      <p:pic>
        <p:nvPicPr>
          <p:cNvPr id="80" name="Graphic 79">
            <a:extLst>
              <a:ext uri="{FF2B5EF4-FFF2-40B4-BE49-F238E27FC236}">
                <a16:creationId xmlns:a16="http://schemas.microsoft.com/office/drawing/2014/main" id="{B5E359A9-0A17-8E94-E557-9C09A67329A5}"/>
              </a:ext>
            </a:extLst>
          </p:cNvPr>
          <p:cNvPicPr>
            <a:picLocks noChangeAspect="1"/>
          </p:cNvPicPr>
          <p:nvPr userDrawn="1"/>
        </p:nvPicPr>
        <p:blipFill>
          <a:blip r:embed="rId82">
            <a:extLst>
              <a:ext uri="{96DAC541-7B7A-43D3-8B79-37D633B846F1}">
                <asvg:svgBlip xmlns:asvg="http://schemas.microsoft.com/office/drawing/2016/SVG/main" r:embed="rId83"/>
              </a:ext>
            </a:extLst>
          </a:blip>
          <a:srcRect/>
          <a:stretch/>
        </p:blipFill>
        <p:spPr>
          <a:xfrm>
            <a:off x="2219962" y="2274587"/>
            <a:ext cx="365760" cy="365760"/>
          </a:xfrm>
          <a:prstGeom prst="rect">
            <a:avLst/>
          </a:prstGeom>
        </p:spPr>
      </p:pic>
      <p:pic>
        <p:nvPicPr>
          <p:cNvPr id="81" name="Graphic 80">
            <a:extLst>
              <a:ext uri="{FF2B5EF4-FFF2-40B4-BE49-F238E27FC236}">
                <a16:creationId xmlns:a16="http://schemas.microsoft.com/office/drawing/2014/main" id="{FE01CDCB-292E-5825-DC16-DCE4D701B73B}"/>
              </a:ext>
            </a:extLst>
          </p:cNvPr>
          <p:cNvPicPr>
            <a:picLocks noChangeAspect="1"/>
          </p:cNvPicPr>
          <p:nvPr userDrawn="1"/>
        </p:nvPicPr>
        <p:blipFill>
          <a:blip r:embed="rId84">
            <a:extLst>
              <a:ext uri="{96DAC541-7B7A-43D3-8B79-37D633B846F1}">
                <asvg:svgBlip xmlns:asvg="http://schemas.microsoft.com/office/drawing/2016/SVG/main" r:embed="rId85"/>
              </a:ext>
            </a:extLst>
          </a:blip>
          <a:srcRect/>
          <a:stretch/>
        </p:blipFill>
        <p:spPr>
          <a:xfrm>
            <a:off x="3237249" y="3728738"/>
            <a:ext cx="365760" cy="365760"/>
          </a:xfrm>
          <a:prstGeom prst="rect">
            <a:avLst/>
          </a:prstGeom>
        </p:spPr>
      </p:pic>
      <p:pic>
        <p:nvPicPr>
          <p:cNvPr id="82" name="Graphic 81">
            <a:extLst>
              <a:ext uri="{FF2B5EF4-FFF2-40B4-BE49-F238E27FC236}">
                <a16:creationId xmlns:a16="http://schemas.microsoft.com/office/drawing/2014/main" id="{A52A881A-3443-1901-21C6-12DD3410D635}"/>
              </a:ext>
            </a:extLst>
          </p:cNvPr>
          <p:cNvPicPr>
            <a:picLocks noChangeAspect="1"/>
          </p:cNvPicPr>
          <p:nvPr userDrawn="1"/>
        </p:nvPicPr>
        <p:blipFill>
          <a:blip r:embed="rId86">
            <a:extLst>
              <a:ext uri="{96DAC541-7B7A-43D3-8B79-37D633B846F1}">
                <asvg:svgBlip xmlns:asvg="http://schemas.microsoft.com/office/drawing/2016/SVG/main" r:embed="rId87"/>
              </a:ext>
            </a:extLst>
          </a:blip>
          <a:srcRect/>
          <a:stretch/>
        </p:blipFill>
        <p:spPr>
          <a:xfrm>
            <a:off x="2219962" y="3048125"/>
            <a:ext cx="365760" cy="365760"/>
          </a:xfrm>
          <a:prstGeom prst="rect">
            <a:avLst/>
          </a:prstGeom>
        </p:spPr>
      </p:pic>
      <p:pic>
        <p:nvPicPr>
          <p:cNvPr id="83" name="Graphic 82">
            <a:extLst>
              <a:ext uri="{FF2B5EF4-FFF2-40B4-BE49-F238E27FC236}">
                <a16:creationId xmlns:a16="http://schemas.microsoft.com/office/drawing/2014/main" id="{858B7B0F-7C06-B2C7-51F1-BBDDFBE5197C}"/>
              </a:ext>
            </a:extLst>
          </p:cNvPr>
          <p:cNvPicPr>
            <a:picLocks noChangeAspect="1"/>
          </p:cNvPicPr>
          <p:nvPr userDrawn="1"/>
        </p:nvPicPr>
        <p:blipFill>
          <a:blip r:embed="rId88">
            <a:extLst>
              <a:ext uri="{96DAC541-7B7A-43D3-8B79-37D633B846F1}">
                <asvg:svgBlip xmlns:asvg="http://schemas.microsoft.com/office/drawing/2016/SVG/main" r:embed="rId89"/>
              </a:ext>
            </a:extLst>
          </a:blip>
          <a:srcRect/>
          <a:stretch/>
        </p:blipFill>
        <p:spPr>
          <a:xfrm>
            <a:off x="3237249" y="2274587"/>
            <a:ext cx="365760" cy="365760"/>
          </a:xfrm>
          <a:prstGeom prst="rect">
            <a:avLst/>
          </a:prstGeom>
        </p:spPr>
      </p:pic>
      <p:pic>
        <p:nvPicPr>
          <p:cNvPr id="84" name="Graphic 83">
            <a:extLst>
              <a:ext uri="{FF2B5EF4-FFF2-40B4-BE49-F238E27FC236}">
                <a16:creationId xmlns:a16="http://schemas.microsoft.com/office/drawing/2014/main" id="{2ACF03DB-493A-B928-625D-B32B4D1F155C}"/>
              </a:ext>
            </a:extLst>
          </p:cNvPr>
          <p:cNvPicPr>
            <a:picLocks noChangeAspect="1"/>
          </p:cNvPicPr>
          <p:nvPr userDrawn="1"/>
        </p:nvPicPr>
        <p:blipFill>
          <a:blip r:embed="rId90">
            <a:extLst>
              <a:ext uri="{96DAC541-7B7A-43D3-8B79-37D633B846F1}">
                <asvg:svgBlip xmlns:asvg="http://schemas.microsoft.com/office/drawing/2016/SVG/main" r:embed="rId91"/>
              </a:ext>
            </a:extLst>
          </a:blip>
          <a:srcRect/>
          <a:stretch/>
        </p:blipFill>
        <p:spPr>
          <a:xfrm>
            <a:off x="6321978" y="1494734"/>
            <a:ext cx="365760" cy="365760"/>
          </a:xfrm>
          <a:prstGeom prst="rect">
            <a:avLst/>
          </a:prstGeom>
        </p:spPr>
      </p:pic>
      <p:pic>
        <p:nvPicPr>
          <p:cNvPr id="85" name="Graphic 84">
            <a:extLst>
              <a:ext uri="{FF2B5EF4-FFF2-40B4-BE49-F238E27FC236}">
                <a16:creationId xmlns:a16="http://schemas.microsoft.com/office/drawing/2014/main" id="{273A5D52-BAE0-AF06-5944-B31954DC8D6C}"/>
              </a:ext>
            </a:extLst>
          </p:cNvPr>
          <p:cNvPicPr>
            <a:picLocks noChangeAspect="1"/>
          </p:cNvPicPr>
          <p:nvPr userDrawn="1"/>
        </p:nvPicPr>
        <p:blipFill>
          <a:blip r:embed="rId92">
            <a:extLst>
              <a:ext uri="{96DAC541-7B7A-43D3-8B79-37D633B846F1}">
                <asvg:svgBlip xmlns:asvg="http://schemas.microsoft.com/office/drawing/2016/SVG/main" r:embed="rId93"/>
              </a:ext>
            </a:extLst>
          </a:blip>
          <a:srcRect/>
          <a:stretch/>
        </p:blipFill>
        <p:spPr>
          <a:xfrm>
            <a:off x="10461493" y="1494734"/>
            <a:ext cx="365760" cy="365760"/>
          </a:xfrm>
          <a:prstGeom prst="rect">
            <a:avLst/>
          </a:prstGeom>
        </p:spPr>
      </p:pic>
      <p:pic>
        <p:nvPicPr>
          <p:cNvPr id="91" name="Graphic 90">
            <a:extLst>
              <a:ext uri="{FF2B5EF4-FFF2-40B4-BE49-F238E27FC236}">
                <a16:creationId xmlns:a16="http://schemas.microsoft.com/office/drawing/2014/main" id="{2A11ABE7-18D3-A6A2-B239-37D2FE733847}"/>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5305387" y="1503878"/>
            <a:ext cx="365760" cy="365760"/>
          </a:xfrm>
          <a:prstGeom prst="rect">
            <a:avLst/>
          </a:prstGeom>
        </p:spPr>
      </p:pic>
      <p:pic>
        <p:nvPicPr>
          <p:cNvPr id="93" name="Graphic 92">
            <a:extLst>
              <a:ext uri="{FF2B5EF4-FFF2-40B4-BE49-F238E27FC236}">
                <a16:creationId xmlns:a16="http://schemas.microsoft.com/office/drawing/2014/main" id="{DE82B02C-1CD8-1077-1151-BD8BC70D5301}"/>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1156893" y="3048125"/>
            <a:ext cx="365760" cy="365760"/>
          </a:xfrm>
          <a:prstGeom prst="rect">
            <a:avLst/>
          </a:prstGeom>
        </p:spPr>
      </p:pic>
      <p:pic>
        <p:nvPicPr>
          <p:cNvPr id="95" name="Graphic 94">
            <a:extLst>
              <a:ext uri="{FF2B5EF4-FFF2-40B4-BE49-F238E27FC236}">
                <a16:creationId xmlns:a16="http://schemas.microsoft.com/office/drawing/2014/main" id="{F439E57D-884A-AAA8-DB64-FB51042D63A7}"/>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1156893" y="3761396"/>
            <a:ext cx="365760" cy="365760"/>
          </a:xfrm>
          <a:prstGeom prst="rect">
            <a:avLst/>
          </a:prstGeom>
        </p:spPr>
      </p:pic>
      <p:pic>
        <p:nvPicPr>
          <p:cNvPr id="97" name="Graphic 96">
            <a:extLst>
              <a:ext uri="{FF2B5EF4-FFF2-40B4-BE49-F238E27FC236}">
                <a16:creationId xmlns:a16="http://schemas.microsoft.com/office/drawing/2014/main" id="{155BBBD2-D4ED-DBF0-3608-0678BE722CAE}"/>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1156893" y="4616616"/>
            <a:ext cx="365760" cy="365760"/>
          </a:xfrm>
          <a:prstGeom prst="rect">
            <a:avLst/>
          </a:prstGeom>
        </p:spPr>
      </p:pic>
      <p:pic>
        <p:nvPicPr>
          <p:cNvPr id="99" name="Graphic 98">
            <a:extLst>
              <a:ext uri="{FF2B5EF4-FFF2-40B4-BE49-F238E27FC236}">
                <a16:creationId xmlns:a16="http://schemas.microsoft.com/office/drawing/2014/main" id="{4F91DD1A-2CA2-4ABA-85B2-0BAEBE88764A}"/>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1156893" y="5358195"/>
            <a:ext cx="365760" cy="365760"/>
          </a:xfrm>
          <a:prstGeom prst="rect">
            <a:avLst/>
          </a:prstGeom>
        </p:spPr>
      </p:pic>
      <p:pic>
        <p:nvPicPr>
          <p:cNvPr id="101" name="Graphic 100">
            <a:extLst>
              <a:ext uri="{FF2B5EF4-FFF2-40B4-BE49-F238E27FC236}">
                <a16:creationId xmlns:a16="http://schemas.microsoft.com/office/drawing/2014/main" id="{4C3067D3-968A-C8BA-2B31-1ED7E689EB50}"/>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10546261" y="4524697"/>
            <a:ext cx="365760" cy="365760"/>
          </a:xfrm>
          <a:prstGeom prst="rect">
            <a:avLst/>
          </a:prstGeom>
        </p:spPr>
      </p:pic>
      <p:pic>
        <p:nvPicPr>
          <p:cNvPr id="103" name="Graphic 102">
            <a:extLst>
              <a:ext uri="{FF2B5EF4-FFF2-40B4-BE49-F238E27FC236}">
                <a16:creationId xmlns:a16="http://schemas.microsoft.com/office/drawing/2014/main" id="{BEF4FABA-7928-C935-11E2-380C9D786511}"/>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2219962" y="3761396"/>
            <a:ext cx="365760" cy="365760"/>
          </a:xfrm>
          <a:prstGeom prst="rect">
            <a:avLst/>
          </a:prstGeom>
        </p:spPr>
      </p:pic>
      <p:pic>
        <p:nvPicPr>
          <p:cNvPr id="105" name="Graphic 104">
            <a:extLst>
              <a:ext uri="{FF2B5EF4-FFF2-40B4-BE49-F238E27FC236}">
                <a16:creationId xmlns:a16="http://schemas.microsoft.com/office/drawing/2014/main" id="{6A7CF261-9FE8-F5D1-5D0F-25BC5FC58333}"/>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489579" y="4524697"/>
            <a:ext cx="365760" cy="365760"/>
          </a:xfrm>
          <a:prstGeom prst="rect">
            <a:avLst/>
          </a:prstGeom>
        </p:spPr>
      </p:pic>
      <p:pic>
        <p:nvPicPr>
          <p:cNvPr id="107" name="Graphic 106">
            <a:extLst>
              <a:ext uri="{FF2B5EF4-FFF2-40B4-BE49-F238E27FC236}">
                <a16:creationId xmlns:a16="http://schemas.microsoft.com/office/drawing/2014/main" id="{8B76CFFE-5C79-96EE-B45A-4461BB75C0DB}"/>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3237249" y="3032178"/>
            <a:ext cx="365760" cy="365760"/>
          </a:xfrm>
          <a:prstGeom prst="rect">
            <a:avLst/>
          </a:prstGeom>
        </p:spPr>
      </p:pic>
      <p:pic>
        <p:nvPicPr>
          <p:cNvPr id="111" name="Graphic 110">
            <a:extLst>
              <a:ext uri="{FF2B5EF4-FFF2-40B4-BE49-F238E27FC236}">
                <a16:creationId xmlns:a16="http://schemas.microsoft.com/office/drawing/2014/main" id="{6E8974A7-1913-F58A-8929-ACC300BC521E}"/>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4270508" y="3017520"/>
            <a:ext cx="365760" cy="365760"/>
          </a:xfrm>
          <a:prstGeom prst="rect">
            <a:avLst/>
          </a:prstGeom>
        </p:spPr>
      </p:pic>
      <p:pic>
        <p:nvPicPr>
          <p:cNvPr id="113" name="Graphic 112">
            <a:extLst>
              <a:ext uri="{FF2B5EF4-FFF2-40B4-BE49-F238E27FC236}">
                <a16:creationId xmlns:a16="http://schemas.microsoft.com/office/drawing/2014/main" id="{4FF1BD16-2331-1ABA-6EDE-35216358A07C}"/>
              </a:ext>
            </a:extLst>
          </p:cNvPr>
          <p:cNvPicPr>
            <a:picLocks noChangeAspect="1"/>
          </p:cNvPicPr>
          <p:nvPr userDrawn="1"/>
        </p:nvPicPr>
        <p:blipFill>
          <a:blip r:embed="rId114">
            <a:extLst>
              <a:ext uri="{96DAC541-7B7A-43D3-8B79-37D633B846F1}">
                <asvg:svgBlip xmlns:asvg="http://schemas.microsoft.com/office/drawing/2016/SVG/main" r:embed="rId115"/>
              </a:ext>
            </a:extLst>
          </a:blip>
          <a:stretch>
            <a:fillRect/>
          </a:stretch>
        </p:blipFill>
        <p:spPr>
          <a:xfrm>
            <a:off x="5335553" y="2957447"/>
            <a:ext cx="365760" cy="365760"/>
          </a:xfrm>
          <a:prstGeom prst="rect">
            <a:avLst/>
          </a:prstGeom>
        </p:spPr>
      </p:pic>
      <p:pic>
        <p:nvPicPr>
          <p:cNvPr id="115" name="Graphic 114">
            <a:extLst>
              <a:ext uri="{FF2B5EF4-FFF2-40B4-BE49-F238E27FC236}">
                <a16:creationId xmlns:a16="http://schemas.microsoft.com/office/drawing/2014/main" id="{5E6AB7BE-CEBD-4C70-BFE6-7D2AAD7C43CE}"/>
              </a:ext>
            </a:extLst>
          </p:cNvPr>
          <p:cNvPicPr>
            <a:picLocks noChangeAspect="1"/>
          </p:cNvPicPr>
          <p:nvPr userDrawn="1"/>
        </p:nvPicPr>
        <p:blipFill>
          <a:blip r:embed="rId116">
            <a:extLst>
              <a:ext uri="{96DAC541-7B7A-43D3-8B79-37D633B846F1}">
                <asvg:svgBlip xmlns:asvg="http://schemas.microsoft.com/office/drawing/2016/SVG/main" r:embed="rId117"/>
              </a:ext>
            </a:extLst>
          </a:blip>
          <a:stretch>
            <a:fillRect/>
          </a:stretch>
        </p:blipFill>
        <p:spPr>
          <a:xfrm>
            <a:off x="6380218" y="2971800"/>
            <a:ext cx="365760" cy="365760"/>
          </a:xfrm>
          <a:prstGeom prst="rect">
            <a:avLst/>
          </a:prstGeom>
        </p:spPr>
      </p:pic>
      <p:pic>
        <p:nvPicPr>
          <p:cNvPr id="117" name="Graphic 116">
            <a:extLst>
              <a:ext uri="{FF2B5EF4-FFF2-40B4-BE49-F238E27FC236}">
                <a16:creationId xmlns:a16="http://schemas.microsoft.com/office/drawing/2014/main" id="{37C20664-0FC2-F1A7-9AE7-288CF41E37DE}"/>
              </a:ext>
            </a:extLst>
          </p:cNvPr>
          <p:cNvPicPr>
            <a:picLocks noChangeAspect="1"/>
          </p:cNvPicPr>
          <p:nvPr userDrawn="1"/>
        </p:nvPicPr>
        <p:blipFill>
          <a:blip r:embed="rId118">
            <a:extLst>
              <a:ext uri="{96DAC541-7B7A-43D3-8B79-37D633B846F1}">
                <asvg:svgBlip xmlns:asvg="http://schemas.microsoft.com/office/drawing/2016/SVG/main" r:embed="rId119"/>
              </a:ext>
            </a:extLst>
          </a:blip>
          <a:stretch>
            <a:fillRect/>
          </a:stretch>
        </p:blipFill>
        <p:spPr>
          <a:xfrm>
            <a:off x="7411287" y="2958738"/>
            <a:ext cx="365760" cy="365760"/>
          </a:xfrm>
          <a:prstGeom prst="rect">
            <a:avLst/>
          </a:prstGeom>
        </p:spPr>
      </p:pic>
      <p:pic>
        <p:nvPicPr>
          <p:cNvPr id="119" name="Graphic 118">
            <a:extLst>
              <a:ext uri="{FF2B5EF4-FFF2-40B4-BE49-F238E27FC236}">
                <a16:creationId xmlns:a16="http://schemas.microsoft.com/office/drawing/2014/main" id="{4F1632E9-9DFF-BE5D-3458-1B244C89EA91}"/>
              </a:ext>
            </a:extLst>
          </p:cNvPr>
          <p:cNvPicPr>
            <a:picLocks noChangeAspect="1"/>
          </p:cNvPicPr>
          <p:nvPr userDrawn="1"/>
        </p:nvPicPr>
        <p:blipFill>
          <a:blip r:embed="rId120">
            <a:extLst>
              <a:ext uri="{96DAC541-7B7A-43D3-8B79-37D633B846F1}">
                <asvg:svgBlip xmlns:asvg="http://schemas.microsoft.com/office/drawing/2016/SVG/main" r:embed="rId121"/>
              </a:ext>
            </a:extLst>
          </a:blip>
          <a:stretch>
            <a:fillRect/>
          </a:stretch>
        </p:blipFill>
        <p:spPr>
          <a:xfrm>
            <a:off x="8427033" y="2969624"/>
            <a:ext cx="365760" cy="365760"/>
          </a:xfrm>
          <a:prstGeom prst="rect">
            <a:avLst/>
          </a:prstGeom>
        </p:spPr>
      </p:pic>
      <p:sp>
        <p:nvSpPr>
          <p:cNvPr id="9" name="TextBox 8">
            <a:extLst>
              <a:ext uri="{FF2B5EF4-FFF2-40B4-BE49-F238E27FC236}">
                <a16:creationId xmlns:a16="http://schemas.microsoft.com/office/drawing/2014/main" id="{A4FAE32B-E86F-5966-DFCB-FCE9D9474882}"/>
              </a:ext>
            </a:extLst>
          </p:cNvPr>
          <p:cNvSpPr txBox="1"/>
          <p:nvPr userDrawn="1"/>
        </p:nvSpPr>
        <p:spPr>
          <a:xfrm>
            <a:off x="6322330" y="165925"/>
            <a:ext cx="5559496" cy="946413"/>
          </a:xfrm>
          <a:prstGeom prst="rect">
            <a:avLst/>
          </a:prstGeom>
          <a:noFill/>
        </p:spPr>
        <p:txBody>
          <a:bodyPr wrap="square" rtlCol="0">
            <a:spAutoFit/>
          </a:bodyPr>
          <a:lstStyle/>
          <a:p>
            <a:pPr marL="0" indent="0">
              <a:lnSpc>
                <a:spcPct val="90000"/>
              </a:lnSpc>
              <a:spcBef>
                <a:spcPts val="300"/>
              </a:spcBef>
              <a:spcAft>
                <a:spcPts val="300"/>
              </a:spcAft>
              <a:buFontTx/>
              <a:buNone/>
            </a:pPr>
            <a:r>
              <a:rPr lang="en-US" sz="1200" b="1" i="0" dirty="0">
                <a:solidFill>
                  <a:srgbClr val="FF0000"/>
                </a:solidFill>
              </a:rPr>
              <a:t>How to access the icons shown here.</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Go to ribbon above slide and select “View” &gt;&gt; “Slide Master”.</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Copy icon, close Master View, and paste icon onto slide in Normal View. </a:t>
            </a:r>
          </a:p>
          <a:p>
            <a:pPr marL="171450" indent="-171450">
              <a:lnSpc>
                <a:spcPct val="90000"/>
              </a:lnSpc>
              <a:spcBef>
                <a:spcPts val="300"/>
              </a:spcBef>
              <a:spcAft>
                <a:spcPts val="300"/>
              </a:spcAft>
              <a:buFont typeface="Arial" panose="020B0604020202020204" pitchFamily="34" charset="0"/>
              <a:buChar char="•"/>
            </a:pPr>
            <a:r>
              <a:rPr lang="en-US" sz="1100" i="1" dirty="0">
                <a:solidFill>
                  <a:srgbClr val="FF0000"/>
                </a:solidFill>
              </a:rPr>
              <a:t>To change color click on icon &gt;&gt; select “Graphics Format” &gt;&gt; “Graphics Outline”. </a:t>
            </a:r>
          </a:p>
        </p:txBody>
      </p:sp>
      <p:sp>
        <p:nvSpPr>
          <p:cNvPr id="11" name="TextBox 10">
            <a:extLst>
              <a:ext uri="{FF2B5EF4-FFF2-40B4-BE49-F238E27FC236}">
                <a16:creationId xmlns:a16="http://schemas.microsoft.com/office/drawing/2014/main" id="{EB9B2B57-466F-0303-B03C-7FB7B4065862}"/>
              </a:ext>
            </a:extLst>
          </p:cNvPr>
          <p:cNvSpPr txBox="1">
            <a:spLocks/>
          </p:cNvSpPr>
          <p:nvPr userDrawn="1"/>
        </p:nvSpPr>
        <p:spPr>
          <a:xfrm>
            <a:off x="275359" y="6206836"/>
            <a:ext cx="9743410" cy="338554"/>
          </a:xfrm>
          <a:prstGeom prst="rect">
            <a:avLst/>
          </a:prstGeom>
          <a:noFill/>
        </p:spPr>
        <p:txBody>
          <a:bodyPr wrap="square" rtlCol="0">
            <a:spAutoFit/>
          </a:bodyPr>
          <a:lstStyle/>
          <a:p>
            <a:r>
              <a:rPr lang="en-US" sz="1600" cap="all" baseline="0" dirty="0">
                <a:solidFill>
                  <a:schemeClr val="accent3"/>
                </a:solidFill>
              </a:rPr>
              <a:t>Keep this slide hidden in slide master </a:t>
            </a:r>
            <a:r>
              <a:rPr lang="en-US" sz="1600" dirty="0">
                <a:solidFill>
                  <a:schemeClr val="accent3"/>
                </a:solidFill>
              </a:rPr>
              <a:t>– FOR INSTRUCTION ONLY</a:t>
            </a:r>
          </a:p>
        </p:txBody>
      </p:sp>
    </p:spTree>
    <p:extLst>
      <p:ext uri="{BB962C8B-B14F-4D97-AF65-F5344CB8AC3E}">
        <p14:creationId xmlns:p14="http://schemas.microsoft.com/office/powerpoint/2010/main" val="377274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ong + Content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3E624E-F7DD-9CE8-A7E6-593C948FFCC5}"/>
              </a:ext>
            </a:extLst>
          </p:cNvPr>
          <p:cNvSpPr/>
          <p:nvPr userDrawn="1"/>
        </p:nvSpPr>
        <p:spPr>
          <a:xfrm>
            <a:off x="495300" y="2104571"/>
            <a:ext cx="8621939" cy="4092393"/>
          </a:xfrm>
          <a:prstGeom prst="rect">
            <a:avLst/>
          </a:prstGeom>
          <a:solidFill>
            <a:schemeClr val="bg1">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7" name="Rectangle 6">
            <a:extLst>
              <a:ext uri="{FF2B5EF4-FFF2-40B4-BE49-F238E27FC236}">
                <a16:creationId xmlns:a16="http://schemas.microsoft.com/office/drawing/2014/main" id="{8A054156-0C41-468B-3069-8BFF0CF6C3C7}"/>
              </a:ext>
            </a:extLst>
          </p:cNvPr>
          <p:cNvSpPr/>
          <p:nvPr userDrawn="1"/>
        </p:nvSpPr>
        <p:spPr>
          <a:xfrm rot="5400000">
            <a:off x="8475417" y="2951175"/>
            <a:ext cx="4114800" cy="2421598"/>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5C88C1D-8E00-B6A3-07EB-A7FFA923CF37}"/>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l="19056" t="24256" r="47852" b="15729"/>
          <a:stretch/>
        </p:blipFill>
        <p:spPr>
          <a:xfrm>
            <a:off x="9321031" y="2109781"/>
            <a:ext cx="2420471" cy="4115762"/>
          </a:xfrm>
          <a:prstGeom prst="rect">
            <a:avLst/>
          </a:prstGeom>
        </p:spPr>
      </p:pic>
      <p:sp>
        <p:nvSpPr>
          <p:cNvPr id="2" name="Title 1">
            <a:extLst>
              <a:ext uri="{FF2B5EF4-FFF2-40B4-BE49-F238E27FC236}">
                <a16:creationId xmlns:a16="http://schemas.microsoft.com/office/drawing/2014/main" id="{63B1C1C0-7501-A4CB-F781-E465BFB38E1A}"/>
              </a:ext>
            </a:extLst>
          </p:cNvPr>
          <p:cNvSpPr>
            <a:spLocks noGrp="1"/>
          </p:cNvSpPr>
          <p:nvPr>
            <p:ph type="title" hasCustomPrompt="1"/>
          </p:nvPr>
        </p:nvSpPr>
        <p:spPr>
          <a:xfrm>
            <a:off x="495299" y="336177"/>
            <a:ext cx="9601200" cy="1573306"/>
          </a:xfrm>
        </p:spPr>
        <p:txBody>
          <a:bodyPr anchor="t">
            <a:noAutofit/>
          </a:bodyPr>
          <a:lstStyle>
            <a:lvl1pPr>
              <a:defRPr sz="3600"/>
            </a:lvl1pPr>
          </a:lstStyle>
          <a:p>
            <a:r>
              <a:rPr lang="en-US" dirty="0"/>
              <a:t>Agenda</a:t>
            </a:r>
          </a:p>
        </p:txBody>
      </p:sp>
      <p:sp>
        <p:nvSpPr>
          <p:cNvPr id="4" name="Slide Number Placeholder 3">
            <a:extLst>
              <a:ext uri="{FF2B5EF4-FFF2-40B4-BE49-F238E27FC236}">
                <a16:creationId xmlns:a16="http://schemas.microsoft.com/office/drawing/2014/main" id="{41E68DD3-2EC8-E51B-7AA5-6E3709E29905}"/>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5" name="Rectangle 4">
            <a:extLst>
              <a:ext uri="{FF2B5EF4-FFF2-40B4-BE49-F238E27FC236}">
                <a16:creationId xmlns:a16="http://schemas.microsoft.com/office/drawing/2014/main" id="{71EC1782-2039-E703-EAC7-06E2AB926740}"/>
              </a:ext>
            </a:extLst>
          </p:cNvPr>
          <p:cNvSpPr/>
          <p:nvPr userDrawn="1"/>
        </p:nvSpPr>
        <p:spPr>
          <a:xfrm flipH="1">
            <a:off x="3809" y="425537"/>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0" name="Footer Placeholder 2">
            <a:extLst>
              <a:ext uri="{FF2B5EF4-FFF2-40B4-BE49-F238E27FC236}">
                <a16:creationId xmlns:a16="http://schemas.microsoft.com/office/drawing/2014/main" id="{D0F630A9-794B-5968-6537-CE7B23B9C90F}"/>
              </a:ext>
            </a:extLst>
          </p:cNvPr>
          <p:cNvSpPr>
            <a:spLocks noGrp="1"/>
          </p:cNvSpPr>
          <p:nvPr>
            <p:ph type="ftr" sz="quarter" idx="10"/>
          </p:nvPr>
        </p:nvSpPr>
        <p:spPr>
          <a:xfrm>
            <a:off x="433968" y="6609029"/>
            <a:ext cx="9855926" cy="248971"/>
          </a:xfrm>
        </p:spPr>
        <p:txBody>
          <a:bodyPr/>
          <a:lstStyle/>
          <a:p>
            <a:endParaRPr lang="en-US" dirty="0"/>
          </a:p>
        </p:txBody>
      </p:sp>
      <p:sp>
        <p:nvSpPr>
          <p:cNvPr id="3" name="Text Placeholder 36">
            <a:extLst>
              <a:ext uri="{FF2B5EF4-FFF2-40B4-BE49-F238E27FC236}">
                <a16:creationId xmlns:a16="http://schemas.microsoft.com/office/drawing/2014/main" id="{18BBD003-84BC-92A1-9C68-A0A5D0A4FC5D}"/>
              </a:ext>
            </a:extLst>
          </p:cNvPr>
          <p:cNvSpPr>
            <a:spLocks noGrp="1"/>
          </p:cNvSpPr>
          <p:nvPr>
            <p:ph type="body" sz="quarter" idx="19" hasCustomPrompt="1"/>
          </p:nvPr>
        </p:nvSpPr>
        <p:spPr>
          <a:xfrm>
            <a:off x="609600" y="2405552"/>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1. </a:t>
            </a:r>
          </a:p>
        </p:txBody>
      </p:sp>
      <p:sp>
        <p:nvSpPr>
          <p:cNvPr id="12" name="Text Placeholder 36">
            <a:extLst>
              <a:ext uri="{FF2B5EF4-FFF2-40B4-BE49-F238E27FC236}">
                <a16:creationId xmlns:a16="http://schemas.microsoft.com/office/drawing/2014/main" id="{9C7B070A-A8D6-58F5-6897-207E112390C4}"/>
              </a:ext>
            </a:extLst>
          </p:cNvPr>
          <p:cNvSpPr>
            <a:spLocks noGrp="1"/>
          </p:cNvSpPr>
          <p:nvPr>
            <p:ph type="body" sz="quarter" idx="20" hasCustomPrompt="1"/>
          </p:nvPr>
        </p:nvSpPr>
        <p:spPr>
          <a:xfrm>
            <a:off x="609600" y="3162738"/>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2. </a:t>
            </a:r>
          </a:p>
        </p:txBody>
      </p:sp>
      <p:sp>
        <p:nvSpPr>
          <p:cNvPr id="13" name="Text Placeholder 36">
            <a:extLst>
              <a:ext uri="{FF2B5EF4-FFF2-40B4-BE49-F238E27FC236}">
                <a16:creationId xmlns:a16="http://schemas.microsoft.com/office/drawing/2014/main" id="{FE629CBE-3978-310F-A838-56D6F4F60F81}"/>
              </a:ext>
            </a:extLst>
          </p:cNvPr>
          <p:cNvSpPr>
            <a:spLocks noGrp="1"/>
          </p:cNvSpPr>
          <p:nvPr>
            <p:ph type="body" sz="quarter" idx="21" hasCustomPrompt="1"/>
          </p:nvPr>
        </p:nvSpPr>
        <p:spPr>
          <a:xfrm>
            <a:off x="609600" y="3919924"/>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3. </a:t>
            </a:r>
          </a:p>
        </p:txBody>
      </p:sp>
      <p:sp>
        <p:nvSpPr>
          <p:cNvPr id="14" name="Text Placeholder 36">
            <a:extLst>
              <a:ext uri="{FF2B5EF4-FFF2-40B4-BE49-F238E27FC236}">
                <a16:creationId xmlns:a16="http://schemas.microsoft.com/office/drawing/2014/main" id="{2F2500E6-5B79-7C94-A232-9FFBAF94C063}"/>
              </a:ext>
            </a:extLst>
          </p:cNvPr>
          <p:cNvSpPr>
            <a:spLocks noGrp="1"/>
          </p:cNvSpPr>
          <p:nvPr>
            <p:ph type="body" sz="quarter" idx="22" hasCustomPrompt="1"/>
          </p:nvPr>
        </p:nvSpPr>
        <p:spPr>
          <a:xfrm>
            <a:off x="609600" y="4677110"/>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4. </a:t>
            </a:r>
          </a:p>
        </p:txBody>
      </p:sp>
      <p:sp>
        <p:nvSpPr>
          <p:cNvPr id="15" name="Text Placeholder 36">
            <a:extLst>
              <a:ext uri="{FF2B5EF4-FFF2-40B4-BE49-F238E27FC236}">
                <a16:creationId xmlns:a16="http://schemas.microsoft.com/office/drawing/2014/main" id="{2E8504B7-772A-B84D-FCAD-075CD84E6B8C}"/>
              </a:ext>
            </a:extLst>
          </p:cNvPr>
          <p:cNvSpPr>
            <a:spLocks noGrp="1"/>
          </p:cNvSpPr>
          <p:nvPr>
            <p:ph type="body" sz="quarter" idx="23" hasCustomPrompt="1"/>
          </p:nvPr>
        </p:nvSpPr>
        <p:spPr>
          <a:xfrm>
            <a:off x="609600" y="5434297"/>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5. </a:t>
            </a:r>
          </a:p>
        </p:txBody>
      </p:sp>
      <p:sp>
        <p:nvSpPr>
          <p:cNvPr id="16" name="Text Placeholder 36">
            <a:extLst>
              <a:ext uri="{FF2B5EF4-FFF2-40B4-BE49-F238E27FC236}">
                <a16:creationId xmlns:a16="http://schemas.microsoft.com/office/drawing/2014/main" id="{57DE9DF6-C7A6-1CDD-4573-F073E55F7999}"/>
              </a:ext>
            </a:extLst>
          </p:cNvPr>
          <p:cNvSpPr>
            <a:spLocks noGrp="1"/>
          </p:cNvSpPr>
          <p:nvPr>
            <p:ph type="body" sz="quarter" idx="24" hasCustomPrompt="1"/>
          </p:nvPr>
        </p:nvSpPr>
        <p:spPr>
          <a:xfrm>
            <a:off x="4970585" y="2405552"/>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6. </a:t>
            </a:r>
          </a:p>
        </p:txBody>
      </p:sp>
      <p:sp>
        <p:nvSpPr>
          <p:cNvPr id="17" name="Text Placeholder 36">
            <a:extLst>
              <a:ext uri="{FF2B5EF4-FFF2-40B4-BE49-F238E27FC236}">
                <a16:creationId xmlns:a16="http://schemas.microsoft.com/office/drawing/2014/main" id="{EF796627-969C-79F1-92D6-D0B7AD84B9BB}"/>
              </a:ext>
            </a:extLst>
          </p:cNvPr>
          <p:cNvSpPr>
            <a:spLocks noGrp="1"/>
          </p:cNvSpPr>
          <p:nvPr>
            <p:ph type="body" sz="quarter" idx="25" hasCustomPrompt="1"/>
          </p:nvPr>
        </p:nvSpPr>
        <p:spPr>
          <a:xfrm>
            <a:off x="4970585" y="3162738"/>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7. </a:t>
            </a:r>
          </a:p>
        </p:txBody>
      </p:sp>
      <p:sp>
        <p:nvSpPr>
          <p:cNvPr id="18" name="Text Placeholder 36">
            <a:extLst>
              <a:ext uri="{FF2B5EF4-FFF2-40B4-BE49-F238E27FC236}">
                <a16:creationId xmlns:a16="http://schemas.microsoft.com/office/drawing/2014/main" id="{031A6B0F-4BA3-C178-D1BB-C4B54088B827}"/>
              </a:ext>
            </a:extLst>
          </p:cNvPr>
          <p:cNvSpPr>
            <a:spLocks noGrp="1"/>
          </p:cNvSpPr>
          <p:nvPr>
            <p:ph type="body" sz="quarter" idx="26" hasCustomPrompt="1"/>
          </p:nvPr>
        </p:nvSpPr>
        <p:spPr>
          <a:xfrm>
            <a:off x="4970585" y="3919924"/>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8. </a:t>
            </a:r>
          </a:p>
        </p:txBody>
      </p:sp>
      <p:sp>
        <p:nvSpPr>
          <p:cNvPr id="19" name="Text Placeholder 36">
            <a:extLst>
              <a:ext uri="{FF2B5EF4-FFF2-40B4-BE49-F238E27FC236}">
                <a16:creationId xmlns:a16="http://schemas.microsoft.com/office/drawing/2014/main" id="{776EFC23-C6D7-45F0-024E-64697DFC01A6}"/>
              </a:ext>
            </a:extLst>
          </p:cNvPr>
          <p:cNvSpPr>
            <a:spLocks noGrp="1"/>
          </p:cNvSpPr>
          <p:nvPr>
            <p:ph type="body" sz="quarter" idx="27" hasCustomPrompt="1"/>
          </p:nvPr>
        </p:nvSpPr>
        <p:spPr>
          <a:xfrm>
            <a:off x="4970585" y="4677110"/>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9. </a:t>
            </a:r>
          </a:p>
        </p:txBody>
      </p:sp>
      <p:sp>
        <p:nvSpPr>
          <p:cNvPr id="20" name="Text Placeholder 36">
            <a:extLst>
              <a:ext uri="{FF2B5EF4-FFF2-40B4-BE49-F238E27FC236}">
                <a16:creationId xmlns:a16="http://schemas.microsoft.com/office/drawing/2014/main" id="{7410C72E-EABF-F536-8D28-E12C0EE7088D}"/>
              </a:ext>
            </a:extLst>
          </p:cNvPr>
          <p:cNvSpPr>
            <a:spLocks noGrp="1"/>
          </p:cNvSpPr>
          <p:nvPr>
            <p:ph type="body" sz="quarter" idx="28" hasCustomPrompt="1"/>
          </p:nvPr>
        </p:nvSpPr>
        <p:spPr>
          <a:xfrm>
            <a:off x="4970585" y="5434297"/>
            <a:ext cx="3950678" cy="501772"/>
          </a:xfrm>
        </p:spPr>
        <p:txBody>
          <a:bodyPr>
            <a:noAutofit/>
          </a:bodyPr>
          <a:lstStyle>
            <a:lvl1pPr marL="0" indent="0">
              <a:spcBef>
                <a:spcPts val="300"/>
              </a:spcBef>
              <a:buNone/>
              <a:defRPr sz="20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10. </a:t>
            </a:r>
          </a:p>
        </p:txBody>
      </p:sp>
      <p:sp>
        <p:nvSpPr>
          <p:cNvPr id="21" name="Text Placeholder 20">
            <a:extLst>
              <a:ext uri="{FF2B5EF4-FFF2-40B4-BE49-F238E27FC236}">
                <a16:creationId xmlns:a16="http://schemas.microsoft.com/office/drawing/2014/main" id="{56A221C3-D26A-6179-904A-DFF73794E769}"/>
              </a:ext>
            </a:extLst>
          </p:cNvPr>
          <p:cNvSpPr>
            <a:spLocks noGrp="1"/>
          </p:cNvSpPr>
          <p:nvPr>
            <p:ph type="body" sz="quarter" idx="29"/>
          </p:nvPr>
        </p:nvSpPr>
        <p:spPr>
          <a:xfrm>
            <a:off x="9454365" y="2177962"/>
            <a:ext cx="2147887" cy="3906006"/>
          </a:xfrm>
        </p:spPr>
        <p:txBody>
          <a:bodyPr>
            <a:noAutofit/>
          </a:bodyPr>
          <a:lstStyle>
            <a:lvl1pPr>
              <a:spcBef>
                <a:spcPts val="300"/>
              </a:spcBef>
              <a:spcAft>
                <a:spcPts val="300"/>
              </a:spcAft>
              <a:defRPr sz="1800">
                <a:solidFill>
                  <a:schemeClr val="bg1"/>
                </a:solidFill>
              </a:defRPr>
            </a:lvl1pPr>
            <a:lvl2pPr marL="274320">
              <a:spcBef>
                <a:spcPts val="300"/>
              </a:spcBef>
              <a:spcAft>
                <a:spcPts val="300"/>
              </a:spcAft>
              <a:defRPr sz="1600">
                <a:solidFill>
                  <a:schemeClr val="bg1"/>
                </a:solidFill>
              </a:defRPr>
            </a:lvl2pPr>
            <a:lvl3pPr marL="365760">
              <a:spcBef>
                <a:spcPts val="300"/>
              </a:spcBef>
              <a:spcAft>
                <a:spcPts val="300"/>
              </a:spcAft>
              <a:defRPr sz="1400">
                <a:solidFill>
                  <a:schemeClr val="bg1"/>
                </a:solidFill>
              </a:defRPr>
            </a:lvl3pPr>
            <a:lvl4pPr marL="548640">
              <a:spcBef>
                <a:spcPts val="300"/>
              </a:spcBef>
              <a:spcAft>
                <a:spcPts val="300"/>
              </a:spcAft>
              <a:defRPr sz="1200">
                <a:solidFill>
                  <a:schemeClr val="bg1"/>
                </a:solidFill>
              </a:defRPr>
            </a:lvl4pPr>
            <a:lvl5pPr marL="640080">
              <a:spcBef>
                <a:spcPts val="300"/>
              </a:spcBef>
              <a:spcAft>
                <a:spcPts val="300"/>
              </a:spcAft>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5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Short -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66A3689-D0B3-2C4A-4298-797F2FD869A6}"/>
              </a:ext>
            </a:extLst>
          </p:cNvPr>
          <p:cNvSpPr>
            <a:spLocks noGrp="1"/>
          </p:cNvSpPr>
          <p:nvPr>
            <p:ph type="pic" sz="quarter" idx="12" hasCustomPrompt="1"/>
          </p:nvPr>
        </p:nvSpPr>
        <p:spPr>
          <a:xfrm>
            <a:off x="1511558" y="0"/>
            <a:ext cx="10680441" cy="5840413"/>
          </a:xfrm>
          <a:custGeom>
            <a:avLst/>
            <a:gdLst>
              <a:gd name="connsiteX0" fmla="*/ 0 w 10680441"/>
              <a:gd name="connsiteY0" fmla="*/ 0 h 5840413"/>
              <a:gd name="connsiteX1" fmla="*/ 10680441 w 10680441"/>
              <a:gd name="connsiteY1" fmla="*/ 0 h 5840413"/>
              <a:gd name="connsiteX2" fmla="*/ 10680441 w 10680441"/>
              <a:gd name="connsiteY2" fmla="*/ 5840413 h 5840413"/>
              <a:gd name="connsiteX3" fmla="*/ 0 w 10680441"/>
              <a:gd name="connsiteY3" fmla="*/ 5840413 h 5840413"/>
              <a:gd name="connsiteX4" fmla="*/ 0 w 10680441"/>
              <a:gd name="connsiteY4" fmla="*/ 4085112 h 5840413"/>
              <a:gd name="connsiteX5" fmla="*/ 4584442 w 10680441"/>
              <a:gd name="connsiteY5" fmla="*/ 4085112 h 5840413"/>
              <a:gd name="connsiteX6" fmla="*/ 4584442 w 10680441"/>
              <a:gd name="connsiteY6" fmla="*/ 1663514 h 5840413"/>
              <a:gd name="connsiteX7" fmla="*/ 0 w 10680441"/>
              <a:gd name="connsiteY7" fmla="*/ 1663514 h 584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0441" h="5840413">
                <a:moveTo>
                  <a:pt x="0" y="0"/>
                </a:moveTo>
                <a:lnTo>
                  <a:pt x="10680441" y="0"/>
                </a:lnTo>
                <a:lnTo>
                  <a:pt x="10680441" y="5840413"/>
                </a:lnTo>
                <a:lnTo>
                  <a:pt x="0" y="5840413"/>
                </a:lnTo>
                <a:lnTo>
                  <a:pt x="0" y="4085112"/>
                </a:lnTo>
                <a:lnTo>
                  <a:pt x="4584442" y="4085112"/>
                </a:lnTo>
                <a:lnTo>
                  <a:pt x="4584442" y="1663514"/>
                </a:lnTo>
                <a:lnTo>
                  <a:pt x="0" y="1663514"/>
                </a:lnTo>
                <a:close/>
              </a:path>
            </a:pathLst>
          </a:custGeom>
        </p:spPr>
        <p:txBody>
          <a:bodyPr wrap="square">
            <a:noAutofit/>
          </a:bodyPr>
          <a:lstStyle>
            <a:lvl1pPr marL="0" indent="0" algn="r">
              <a:buFontTx/>
              <a:buNone/>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p>
            <a:fld id="{E57D5465-7B0F-2247-B740-90D48D062C91}" type="slidenum">
              <a:rPr lang="en-US" smtClean="0"/>
              <a:pPr/>
              <a:t>‹#›</a:t>
            </a:fld>
            <a:endParaRPr lang="en-US" dirty="0"/>
          </a:p>
        </p:txBody>
      </p:sp>
      <p:pic>
        <p:nvPicPr>
          <p:cNvPr id="20" name="Picture 19">
            <a:extLst>
              <a:ext uri="{FF2B5EF4-FFF2-40B4-BE49-F238E27FC236}">
                <a16:creationId xmlns:a16="http://schemas.microsoft.com/office/drawing/2014/main" id="{8A5005F2-47B0-A2C3-B31F-087692DFEE0F}"/>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24803" b="40433"/>
          <a:stretch/>
        </p:blipFill>
        <p:spPr>
          <a:xfrm>
            <a:off x="304800" y="1663514"/>
            <a:ext cx="5791201" cy="2421598"/>
          </a:xfrm>
          <a:prstGeom prst="rect">
            <a:avLst/>
          </a:prstGeom>
          <a:solidFill>
            <a:schemeClr val="accent1"/>
          </a:solidFill>
        </p:spPr>
      </p:pic>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495300" y="1818168"/>
            <a:ext cx="5304863" cy="2094613"/>
          </a:xfrm>
        </p:spPr>
        <p:txBody>
          <a:bodyPr>
            <a:noAutofit/>
          </a:bodyPr>
          <a:lstStyle>
            <a:lvl1pPr>
              <a:defRPr sz="4800">
                <a:solidFill>
                  <a:schemeClr val="bg1"/>
                </a:solidFill>
              </a:defRPr>
            </a:lvl1pPr>
          </a:lstStyle>
          <a:p>
            <a:r>
              <a:rPr lang="en-US" dirty="0"/>
              <a:t>Section Divider Short</a:t>
            </a:r>
          </a:p>
        </p:txBody>
      </p:sp>
      <p:sp>
        <p:nvSpPr>
          <p:cNvPr id="5" name="Footer Placeholder 2">
            <a:extLst>
              <a:ext uri="{FF2B5EF4-FFF2-40B4-BE49-F238E27FC236}">
                <a16:creationId xmlns:a16="http://schemas.microsoft.com/office/drawing/2014/main" id="{8165C464-5CB7-7927-3E2A-D6352F743693}"/>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22943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Long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p>
            <a:fld id="{E57D5465-7B0F-2247-B740-90D48D062C91}" type="slidenum">
              <a:rPr lang="en-US" smtClean="0"/>
              <a:pPr/>
              <a:t>‹#›</a:t>
            </a:fld>
            <a:endParaRPr lang="en-US" dirty="0"/>
          </a:p>
        </p:txBody>
      </p:sp>
      <p:sp>
        <p:nvSpPr>
          <p:cNvPr id="6" name="Picture Placeholder 5">
            <a:extLst>
              <a:ext uri="{FF2B5EF4-FFF2-40B4-BE49-F238E27FC236}">
                <a16:creationId xmlns:a16="http://schemas.microsoft.com/office/drawing/2014/main" id="{3DCFACA7-72F1-ECDB-75CE-0201341B20CE}"/>
              </a:ext>
            </a:extLst>
          </p:cNvPr>
          <p:cNvSpPr>
            <a:spLocks noGrp="1"/>
          </p:cNvSpPr>
          <p:nvPr>
            <p:ph type="pic" sz="quarter" idx="12" hasCustomPrompt="1"/>
          </p:nvPr>
        </p:nvSpPr>
        <p:spPr>
          <a:xfrm>
            <a:off x="1511558" y="0"/>
            <a:ext cx="10680441" cy="5840413"/>
          </a:xfrm>
          <a:custGeom>
            <a:avLst/>
            <a:gdLst>
              <a:gd name="connsiteX0" fmla="*/ 0 w 10680441"/>
              <a:gd name="connsiteY0" fmla="*/ 0 h 5840413"/>
              <a:gd name="connsiteX1" fmla="*/ 10680441 w 10680441"/>
              <a:gd name="connsiteY1" fmla="*/ 0 h 5840413"/>
              <a:gd name="connsiteX2" fmla="*/ 10680441 w 10680441"/>
              <a:gd name="connsiteY2" fmla="*/ 5840413 h 5840413"/>
              <a:gd name="connsiteX3" fmla="*/ 0 w 10680441"/>
              <a:gd name="connsiteY3" fmla="*/ 5840413 h 5840413"/>
              <a:gd name="connsiteX4" fmla="*/ 0 w 10680441"/>
              <a:gd name="connsiteY4" fmla="*/ 4085112 h 5840413"/>
              <a:gd name="connsiteX5" fmla="*/ 4584442 w 10680441"/>
              <a:gd name="connsiteY5" fmla="*/ 4085112 h 5840413"/>
              <a:gd name="connsiteX6" fmla="*/ 6419462 w 10680441"/>
              <a:gd name="connsiteY6" fmla="*/ 4085112 h 5840413"/>
              <a:gd name="connsiteX7" fmla="*/ 6419462 w 10680441"/>
              <a:gd name="connsiteY7" fmla="*/ 1663514 h 5840413"/>
              <a:gd name="connsiteX8" fmla="*/ 4584442 w 10680441"/>
              <a:gd name="connsiteY8" fmla="*/ 1663514 h 5840413"/>
              <a:gd name="connsiteX9" fmla="*/ 0 w 10680441"/>
              <a:gd name="connsiteY9" fmla="*/ 1663514 h 584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0441" h="5840413">
                <a:moveTo>
                  <a:pt x="0" y="0"/>
                </a:moveTo>
                <a:lnTo>
                  <a:pt x="10680441" y="0"/>
                </a:lnTo>
                <a:lnTo>
                  <a:pt x="10680441" y="5840413"/>
                </a:lnTo>
                <a:lnTo>
                  <a:pt x="0" y="5840413"/>
                </a:lnTo>
                <a:lnTo>
                  <a:pt x="0" y="4085112"/>
                </a:lnTo>
                <a:lnTo>
                  <a:pt x="4584442" y="4085112"/>
                </a:lnTo>
                <a:lnTo>
                  <a:pt x="6419462" y="4085112"/>
                </a:lnTo>
                <a:lnTo>
                  <a:pt x="6419462" y="1663514"/>
                </a:lnTo>
                <a:lnTo>
                  <a:pt x="4584442" y="1663514"/>
                </a:lnTo>
                <a:lnTo>
                  <a:pt x="0" y="1663514"/>
                </a:lnTo>
                <a:close/>
              </a:path>
            </a:pathLst>
          </a:custGeom>
        </p:spPr>
        <p:txBody>
          <a:bodyPr wrap="square" anchor="t" anchorCtr="0">
            <a:noAutofit/>
          </a:bodyPr>
          <a:lstStyle>
            <a:lvl1pPr marL="0" indent="0" algn="r">
              <a:buNone/>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Drag/drop image 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pic>
        <p:nvPicPr>
          <p:cNvPr id="7" name="Picture 6">
            <a:extLst>
              <a:ext uri="{FF2B5EF4-FFF2-40B4-BE49-F238E27FC236}">
                <a16:creationId xmlns:a16="http://schemas.microsoft.com/office/drawing/2014/main" id="{B43111CC-3847-B06F-E9B5-773D1402EE7A}"/>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24256" r="24803" b="40433"/>
          <a:stretch/>
        </p:blipFill>
        <p:spPr>
          <a:xfrm>
            <a:off x="307960" y="1663515"/>
            <a:ext cx="7623062" cy="2421598"/>
          </a:xfrm>
          <a:prstGeom prst="rect">
            <a:avLst/>
          </a:prstGeom>
          <a:solidFill>
            <a:schemeClr val="accent1"/>
          </a:solidFill>
        </p:spPr>
      </p:pic>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495300" y="1839434"/>
            <a:ext cx="7106771" cy="2052082"/>
          </a:xfrm>
        </p:spPr>
        <p:txBody>
          <a:bodyPr>
            <a:noAutofit/>
          </a:bodyPr>
          <a:lstStyle>
            <a:lvl1pPr>
              <a:defRPr sz="4800">
                <a:solidFill>
                  <a:schemeClr val="bg1"/>
                </a:solidFill>
              </a:defRPr>
            </a:lvl1pPr>
          </a:lstStyle>
          <a:p>
            <a:r>
              <a:rPr lang="en-US" dirty="0"/>
              <a:t>Section Divider Long</a:t>
            </a:r>
          </a:p>
        </p:txBody>
      </p:sp>
      <p:sp>
        <p:nvSpPr>
          <p:cNvPr id="5" name="Footer Placeholder 2">
            <a:extLst>
              <a:ext uri="{FF2B5EF4-FFF2-40B4-BE49-F238E27FC236}">
                <a16:creationId xmlns:a16="http://schemas.microsoft.com/office/drawing/2014/main" id="{D4F20AEA-E172-EA44-2CF8-0466A10581DA}"/>
              </a:ext>
            </a:extLst>
          </p:cNvPr>
          <p:cNvSpPr>
            <a:spLocks noGrp="1"/>
          </p:cNvSpPr>
          <p:nvPr>
            <p:ph type="ftr" sz="quarter" idx="10"/>
          </p:nvPr>
        </p:nvSpPr>
        <p:spPr>
          <a:xfrm>
            <a:off x="433968" y="6609029"/>
            <a:ext cx="9855926" cy="248971"/>
          </a:xfrm>
        </p:spPr>
        <p:txBody>
          <a:bodyPr/>
          <a:lstStyle/>
          <a:p>
            <a:endParaRPr lang="en-US" dirty="0"/>
          </a:p>
        </p:txBody>
      </p:sp>
    </p:spTree>
    <p:extLst>
      <p:ext uri="{BB962C8B-B14F-4D97-AF65-F5344CB8AC3E}">
        <p14:creationId xmlns:p14="http://schemas.microsoft.com/office/powerpoint/2010/main" val="32947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61B1F-F0F7-F0C7-8B8C-1A2E7E2C3C8B}"/>
              </a:ext>
            </a:extLst>
          </p:cNvPr>
          <p:cNvSpPr/>
          <p:nvPr userDrawn="1"/>
        </p:nvSpPr>
        <p:spPr>
          <a:xfrm>
            <a:off x="0" y="0"/>
            <a:ext cx="12191999" cy="6858000"/>
          </a:xfrm>
          <a:prstGeom prst="rect">
            <a:avLst/>
          </a:prstGeom>
          <a:solidFill>
            <a:schemeClr val="accent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5FDBAC1-4AFF-9850-621F-AA7E6114EBA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3084" r="2183" b="29896"/>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B83A34-EFC2-36F2-8E87-DBD5F0DD6F16}"/>
              </a:ext>
            </a:extLst>
          </p:cNvPr>
          <p:cNvSpPr/>
          <p:nvPr userDrawn="1"/>
        </p:nvSpPr>
        <p:spPr>
          <a:xfrm flipH="1">
            <a:off x="582929" y="2574845"/>
            <a:ext cx="100694" cy="17083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lvl1pPr>
              <a:defRPr>
                <a:solidFill>
                  <a:schemeClr val="bg1"/>
                </a:solidFill>
              </a:defRPr>
            </a:lvl1p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912845" y="2766219"/>
            <a:ext cx="6689226" cy="1325563"/>
          </a:xfrm>
        </p:spPr>
        <p:txBody>
          <a:bodyPr>
            <a:noAutofit/>
          </a:bodyPr>
          <a:lstStyle>
            <a:lvl1pPr>
              <a:defRPr sz="4800">
                <a:solidFill>
                  <a:schemeClr val="bg1"/>
                </a:solidFill>
              </a:defRPr>
            </a:lvl1pPr>
          </a:lstStyle>
          <a:p>
            <a:r>
              <a:rPr lang="en-US" dirty="0"/>
              <a:t>Section Divider Title</a:t>
            </a:r>
          </a:p>
        </p:txBody>
      </p:sp>
      <p:pic>
        <p:nvPicPr>
          <p:cNvPr id="3" name="Picture 2" descr="Logo&#10;&#10;Description automatically generated">
            <a:extLst>
              <a:ext uri="{FF2B5EF4-FFF2-40B4-BE49-F238E27FC236}">
                <a16:creationId xmlns:a16="http://schemas.microsoft.com/office/drawing/2014/main" id="{943C78F9-261E-D43F-E5B5-B62BBF7F1A6C}"/>
              </a:ext>
            </a:extLst>
          </p:cNvPr>
          <p:cNvPicPr>
            <a:picLocks noChangeAspect="1"/>
          </p:cNvPicPr>
          <p:nvPr userDrawn="1"/>
        </p:nvPicPr>
        <p:blipFill>
          <a:blip r:embed="rId3"/>
          <a:stretch>
            <a:fillRect/>
          </a:stretch>
        </p:blipFill>
        <p:spPr>
          <a:xfrm>
            <a:off x="10356115" y="6303677"/>
            <a:ext cx="1370431" cy="477108"/>
          </a:xfrm>
          <a:prstGeom prst="rect">
            <a:avLst/>
          </a:prstGeom>
        </p:spPr>
      </p:pic>
    </p:spTree>
    <p:extLst>
      <p:ext uri="{BB962C8B-B14F-4D97-AF65-F5344CB8AC3E}">
        <p14:creationId xmlns:p14="http://schemas.microsoft.com/office/powerpoint/2010/main" val="250426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61B1F-F0F7-F0C7-8B8C-1A2E7E2C3C8B}"/>
              </a:ext>
            </a:extLst>
          </p:cNvPr>
          <p:cNvSpPr/>
          <p:nvPr userDrawn="1"/>
        </p:nvSpPr>
        <p:spPr>
          <a:xfrm>
            <a:off x="0" y="0"/>
            <a:ext cx="12191999" cy="6858000"/>
          </a:xfrm>
          <a:prstGeom prst="rect">
            <a:avLst/>
          </a:prstGeom>
          <a:solidFill>
            <a:schemeClr val="bg2">
              <a:lumMod val="95000"/>
            </a:scheme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5FDBAC1-4AFF-9850-621F-AA7E6114EBA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t="3084" r="2183" b="29896"/>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B83A34-EFC2-36F2-8E87-DBD5F0DD6F16}"/>
              </a:ext>
            </a:extLst>
          </p:cNvPr>
          <p:cNvSpPr/>
          <p:nvPr userDrawn="1"/>
        </p:nvSpPr>
        <p:spPr>
          <a:xfrm flipH="1">
            <a:off x="582929" y="2574845"/>
            <a:ext cx="100694" cy="1708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C9561682-5397-05AC-913C-235F0F6182D9}"/>
              </a:ext>
            </a:extLst>
          </p:cNvPr>
          <p:cNvSpPr>
            <a:spLocks noGrp="1"/>
          </p:cNvSpPr>
          <p:nvPr>
            <p:ph type="sldNum" sz="quarter" idx="11"/>
          </p:nvPr>
        </p:nvSpPr>
        <p:spPr/>
        <p:txBody>
          <a:bodyPr/>
          <a:lstStyle>
            <a:lvl1pPr>
              <a:defRPr>
                <a:solidFill>
                  <a:schemeClr val="tx2"/>
                </a:solidFill>
              </a:defRPr>
            </a:lvl1pPr>
          </a:lstStyle>
          <a:p>
            <a:fld id="{E57D5465-7B0F-2247-B740-90D48D062C91}" type="slidenum">
              <a:rPr lang="en-US" smtClean="0"/>
              <a:pPr/>
              <a:t>‹#›</a:t>
            </a:fld>
            <a:endParaRPr lang="en-US" dirty="0"/>
          </a:p>
        </p:txBody>
      </p:sp>
      <p:sp>
        <p:nvSpPr>
          <p:cNvPr id="2" name="Title 1">
            <a:extLst>
              <a:ext uri="{FF2B5EF4-FFF2-40B4-BE49-F238E27FC236}">
                <a16:creationId xmlns:a16="http://schemas.microsoft.com/office/drawing/2014/main" id="{B3A3C822-CDA9-5399-E12B-A01542953235}"/>
              </a:ext>
            </a:extLst>
          </p:cNvPr>
          <p:cNvSpPr>
            <a:spLocks noGrp="1"/>
          </p:cNvSpPr>
          <p:nvPr>
            <p:ph type="title" hasCustomPrompt="1"/>
          </p:nvPr>
        </p:nvSpPr>
        <p:spPr>
          <a:xfrm>
            <a:off x="912845" y="2766219"/>
            <a:ext cx="6689226" cy="1325563"/>
          </a:xfrm>
        </p:spPr>
        <p:txBody>
          <a:bodyPr>
            <a:noAutofit/>
          </a:bodyPr>
          <a:lstStyle>
            <a:lvl1pPr>
              <a:defRPr sz="4800">
                <a:solidFill>
                  <a:schemeClr val="tx2"/>
                </a:solidFill>
              </a:defRPr>
            </a:lvl1pPr>
          </a:lstStyle>
          <a:p>
            <a:r>
              <a:rPr lang="en-US" dirty="0"/>
              <a:t>Section Divider Title</a:t>
            </a:r>
          </a:p>
        </p:txBody>
      </p:sp>
      <p:pic>
        <p:nvPicPr>
          <p:cNvPr id="3" name="Picture 2" descr="Logo&#10;&#10;Description automatically generated">
            <a:extLst>
              <a:ext uri="{FF2B5EF4-FFF2-40B4-BE49-F238E27FC236}">
                <a16:creationId xmlns:a16="http://schemas.microsoft.com/office/drawing/2014/main" id="{FB9C95E1-9CF1-02F1-6654-647D446E1D45}"/>
              </a:ext>
            </a:extLst>
          </p:cNvPr>
          <p:cNvPicPr>
            <a:picLocks noChangeAspect="1"/>
          </p:cNvPicPr>
          <p:nvPr userDrawn="1"/>
        </p:nvPicPr>
        <p:blipFill>
          <a:blip r:embed="rId3"/>
          <a:stretch>
            <a:fillRect/>
          </a:stretch>
        </p:blipFill>
        <p:spPr>
          <a:xfrm>
            <a:off x="10355433" y="6300188"/>
            <a:ext cx="1381543" cy="480976"/>
          </a:xfrm>
          <a:prstGeom prst="rect">
            <a:avLst/>
          </a:prstGeom>
        </p:spPr>
      </p:pic>
    </p:spTree>
    <p:extLst>
      <p:ext uri="{BB962C8B-B14F-4D97-AF65-F5344CB8AC3E}">
        <p14:creationId xmlns:p14="http://schemas.microsoft.com/office/powerpoint/2010/main" val="205987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D619B-C1E5-8740-B100-2A110B388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02DC724-AC6B-F04C-BF4A-8B8D09BCF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3B1F988-4A25-4644-9FAB-B17B7F05AF33}"/>
              </a:ext>
            </a:extLst>
          </p:cNvPr>
          <p:cNvSpPr>
            <a:spLocks noGrp="1"/>
          </p:cNvSpPr>
          <p:nvPr>
            <p:ph type="ftr" sz="quarter" idx="3"/>
          </p:nvPr>
        </p:nvSpPr>
        <p:spPr>
          <a:xfrm>
            <a:off x="772884" y="6630670"/>
            <a:ext cx="9559835" cy="227330"/>
          </a:xfrm>
          <a:prstGeom prst="rect">
            <a:avLst/>
          </a:prstGeom>
        </p:spPr>
        <p:txBody>
          <a:bodyPr vert="horz" lIns="0" tIns="0" rIns="0" bIns="0" rtlCol="0" anchor="t" anchorCtr="0"/>
          <a:lstStyle>
            <a:lvl1pPr algn="l">
              <a:lnSpc>
                <a:spcPct val="90000"/>
              </a:lnSpc>
              <a:defRPr sz="8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BA36B6-C102-2E42-B0D1-904EF7F4AD27}"/>
              </a:ext>
            </a:extLst>
          </p:cNvPr>
          <p:cNvSpPr>
            <a:spLocks noGrp="1"/>
          </p:cNvSpPr>
          <p:nvPr>
            <p:ph type="sldNum" sz="quarter" idx="4"/>
          </p:nvPr>
        </p:nvSpPr>
        <p:spPr>
          <a:xfrm>
            <a:off x="11736977" y="6369413"/>
            <a:ext cx="41583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7D5465-7B0F-2247-B740-90D48D062C91}" type="slidenum">
              <a:rPr lang="en-US" smtClean="0"/>
              <a:pPr/>
              <a:t>‹#›</a:t>
            </a:fld>
            <a:endParaRPr lang="en-US" dirty="0"/>
          </a:p>
        </p:txBody>
      </p:sp>
      <p:cxnSp>
        <p:nvCxnSpPr>
          <p:cNvPr id="8" name="Straight Connector 7">
            <a:extLst>
              <a:ext uri="{FF2B5EF4-FFF2-40B4-BE49-F238E27FC236}">
                <a16:creationId xmlns:a16="http://schemas.microsoft.com/office/drawing/2014/main" id="{C7F4CB50-ABCD-6C4C-AB50-7E061B1FADDC}"/>
              </a:ext>
            </a:extLst>
          </p:cNvPr>
          <p:cNvCxnSpPr>
            <a:cxnSpLocks/>
          </p:cNvCxnSpPr>
          <p:nvPr userDrawn="1"/>
        </p:nvCxnSpPr>
        <p:spPr>
          <a:xfrm>
            <a:off x="0" y="6591601"/>
            <a:ext cx="10224654" cy="0"/>
          </a:xfrm>
          <a:prstGeom prst="line">
            <a:avLst/>
          </a:prstGeom>
          <a:ln w="19050">
            <a:solidFill>
              <a:srgbClr val="F5F3F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84431083-A58E-F852-1DED-E592475F9E3F}"/>
              </a:ext>
            </a:extLst>
          </p:cNvPr>
          <p:cNvPicPr>
            <a:picLocks noChangeAspect="1"/>
          </p:cNvPicPr>
          <p:nvPr userDrawn="1"/>
        </p:nvPicPr>
        <p:blipFill>
          <a:blip r:embed="rId51"/>
          <a:stretch>
            <a:fillRect/>
          </a:stretch>
        </p:blipFill>
        <p:spPr>
          <a:xfrm>
            <a:off x="10355433" y="6300188"/>
            <a:ext cx="1381543" cy="480976"/>
          </a:xfrm>
          <a:prstGeom prst="rect">
            <a:avLst/>
          </a:prstGeom>
        </p:spPr>
      </p:pic>
    </p:spTree>
    <p:extLst>
      <p:ext uri="{BB962C8B-B14F-4D97-AF65-F5344CB8AC3E}">
        <p14:creationId xmlns:p14="http://schemas.microsoft.com/office/powerpoint/2010/main" val="340411080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95" r:id="rId11"/>
    <p:sldLayoutId id="2147483700" r:id="rId12"/>
    <p:sldLayoutId id="2147483701" r:id="rId13"/>
    <p:sldLayoutId id="2147483702" r:id="rId14"/>
    <p:sldLayoutId id="2147483668" r:id="rId15"/>
    <p:sldLayoutId id="2147483669" r:id="rId16"/>
    <p:sldLayoutId id="2147483670" r:id="rId17"/>
    <p:sldLayoutId id="2147483704" r:id="rId18"/>
    <p:sldLayoutId id="2147483705" r:id="rId19"/>
    <p:sldLayoutId id="2147483673" r:id="rId20"/>
    <p:sldLayoutId id="2147483672" r:id="rId21"/>
    <p:sldLayoutId id="2147483674" r:id="rId22"/>
    <p:sldLayoutId id="2147483675" r:id="rId23"/>
    <p:sldLayoutId id="2147483676" r:id="rId24"/>
    <p:sldLayoutId id="2147483678" r:id="rId25"/>
    <p:sldLayoutId id="2147483677" r:id="rId26"/>
    <p:sldLayoutId id="2147483679" r:id="rId27"/>
    <p:sldLayoutId id="2147483680" r:id="rId28"/>
    <p:sldLayoutId id="2147483681" r:id="rId29"/>
    <p:sldLayoutId id="2147483708" r:id="rId30"/>
    <p:sldLayoutId id="2147483709" r:id="rId31"/>
    <p:sldLayoutId id="2147483682" r:id="rId32"/>
    <p:sldLayoutId id="2147483683" r:id="rId33"/>
    <p:sldLayoutId id="2147483692" r:id="rId34"/>
    <p:sldLayoutId id="2147483686" r:id="rId35"/>
    <p:sldLayoutId id="2147483687" r:id="rId36"/>
    <p:sldLayoutId id="2147483703" r:id="rId37"/>
    <p:sldLayoutId id="2147483690" r:id="rId38"/>
    <p:sldLayoutId id="2147483691" r:id="rId39"/>
    <p:sldLayoutId id="2147483693" r:id="rId40"/>
    <p:sldLayoutId id="2147483694" r:id="rId41"/>
    <p:sldLayoutId id="2147483698" r:id="rId42"/>
    <p:sldLayoutId id="2147483696" r:id="rId43"/>
    <p:sldLayoutId id="2147483699" r:id="rId44"/>
    <p:sldLayoutId id="2147483655" r:id="rId45"/>
    <p:sldLayoutId id="2147483685" r:id="rId46"/>
    <p:sldLayoutId id="2147483706" r:id="rId47"/>
    <p:sldLayoutId id="2147483707" r:id="rId48"/>
    <p:sldLayoutId id="2147483710"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12" userDrawn="1">
          <p15:clr>
            <a:srgbClr val="F26B43"/>
          </p15:clr>
        </p15:guide>
        <p15:guide id="4" pos="7368" userDrawn="1">
          <p15:clr>
            <a:srgbClr val="F26B43"/>
          </p15:clr>
        </p15:guide>
        <p15:guide id="5" orient="horz" pos="4008" userDrawn="1">
          <p15:clr>
            <a:srgbClr val="F26B43"/>
          </p15:clr>
        </p15:guide>
        <p15:guide id="6" orient="horz" pos="2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8.png"/><Relationship Id="rId5" Type="http://schemas.openxmlformats.org/officeDocument/2006/relationships/image" Target="../media/image13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52ED-55D3-A8EC-3057-EF0DCA72FC05}"/>
              </a:ext>
            </a:extLst>
          </p:cNvPr>
          <p:cNvSpPr>
            <a:spLocks noGrp="1"/>
          </p:cNvSpPr>
          <p:nvPr>
            <p:ph type="title"/>
          </p:nvPr>
        </p:nvSpPr>
        <p:spPr/>
        <p:txBody>
          <a:bodyPr/>
          <a:lstStyle/>
          <a:p>
            <a:r>
              <a:rPr lang="en-US" dirty="0"/>
              <a:t>Accelerate AR Remote Deposit Capture</a:t>
            </a:r>
          </a:p>
        </p:txBody>
      </p:sp>
      <p:sp>
        <p:nvSpPr>
          <p:cNvPr id="3" name="Text Placeholder 2">
            <a:extLst>
              <a:ext uri="{FF2B5EF4-FFF2-40B4-BE49-F238E27FC236}">
                <a16:creationId xmlns:a16="http://schemas.microsoft.com/office/drawing/2014/main" id="{5CA21916-90A9-FFD5-0270-EE4840905A9D}"/>
              </a:ext>
            </a:extLst>
          </p:cNvPr>
          <p:cNvSpPr>
            <a:spLocks noGrp="1"/>
          </p:cNvSpPr>
          <p:nvPr>
            <p:ph type="body" sz="quarter" idx="12"/>
          </p:nvPr>
        </p:nvSpPr>
        <p:spPr/>
        <p:txBody>
          <a:bodyPr>
            <a:normAutofit fontScale="62500" lnSpcReduction="20000"/>
          </a:bodyPr>
          <a:lstStyle/>
          <a:p>
            <a:r>
              <a:rPr lang="en-US" dirty="0"/>
              <a:t>Installation Procedures: Mi:Deal on MAC</a:t>
            </a:r>
          </a:p>
        </p:txBody>
      </p:sp>
      <p:pic>
        <p:nvPicPr>
          <p:cNvPr id="4" name="Picture 3" descr="A grey and white camera&#10;&#10;Description automatically generated">
            <a:extLst>
              <a:ext uri="{FF2B5EF4-FFF2-40B4-BE49-F238E27FC236}">
                <a16:creationId xmlns:a16="http://schemas.microsoft.com/office/drawing/2014/main" id="{B58863E1-177C-C0B5-74F2-335D5AD8356A}"/>
              </a:ext>
            </a:extLst>
          </p:cNvPr>
          <p:cNvPicPr>
            <a:picLocks noChangeAspect="1"/>
          </p:cNvPicPr>
          <p:nvPr/>
        </p:nvPicPr>
        <p:blipFill>
          <a:blip r:embed="rId3"/>
          <a:stretch>
            <a:fillRect/>
          </a:stretch>
        </p:blipFill>
        <p:spPr>
          <a:xfrm>
            <a:off x="3359426" y="3259660"/>
            <a:ext cx="859690" cy="761349"/>
          </a:xfrm>
          <a:prstGeom prst="rect">
            <a:avLst/>
          </a:prstGeom>
        </p:spPr>
      </p:pic>
    </p:spTree>
    <p:extLst>
      <p:ext uri="{BB962C8B-B14F-4D97-AF65-F5344CB8AC3E}">
        <p14:creationId xmlns:p14="http://schemas.microsoft.com/office/powerpoint/2010/main" val="87982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10</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299" y="128243"/>
            <a:ext cx="9692640" cy="854448"/>
          </a:xfrm>
        </p:spPr>
        <p:txBody>
          <a:bodyPr/>
          <a:lstStyle/>
          <a:p>
            <a:r>
              <a:rPr lang="en-US" dirty="0"/>
              <a:t>Using Accelerate AR RDC</a:t>
            </a:r>
          </a:p>
        </p:txBody>
      </p:sp>
      <p:sp>
        <p:nvSpPr>
          <p:cNvPr id="5" name="TextBox 4">
            <a:extLst>
              <a:ext uri="{FF2B5EF4-FFF2-40B4-BE49-F238E27FC236}">
                <a16:creationId xmlns:a16="http://schemas.microsoft.com/office/drawing/2014/main" id="{C271F8E9-F831-8D31-CE52-FBB492E6ADF7}"/>
              </a:ext>
            </a:extLst>
          </p:cNvPr>
          <p:cNvSpPr txBox="1"/>
          <p:nvPr/>
        </p:nvSpPr>
        <p:spPr>
          <a:xfrm>
            <a:off x="495300" y="671505"/>
            <a:ext cx="9692640" cy="646331"/>
          </a:xfrm>
          <a:prstGeom prst="rect">
            <a:avLst/>
          </a:prstGeom>
          <a:noFill/>
        </p:spPr>
        <p:txBody>
          <a:bodyPr wrap="square" rtlCol="0">
            <a:spAutoFit/>
          </a:bodyPr>
          <a:lstStyle/>
          <a:p>
            <a:pPr marR="0">
              <a:spcBef>
                <a:spcPts val="0"/>
              </a:spcBef>
              <a:spcAft>
                <a:spcPts val="0"/>
              </a:spcAft>
            </a:pPr>
            <a:r>
              <a:rPr lang="en-US" dirty="0"/>
              <a:t>Congratulations! You’ve successfully installed your Remote Deposit Software and can now begin processing deposits with Accelerate AR RDC.</a:t>
            </a:r>
          </a:p>
        </p:txBody>
      </p:sp>
      <p:grpSp>
        <p:nvGrpSpPr>
          <p:cNvPr id="7" name="Group 6">
            <a:extLst>
              <a:ext uri="{FF2B5EF4-FFF2-40B4-BE49-F238E27FC236}">
                <a16:creationId xmlns:a16="http://schemas.microsoft.com/office/drawing/2014/main" id="{ED6FD2A8-2103-72B9-0493-02D5651F720C}"/>
              </a:ext>
            </a:extLst>
          </p:cNvPr>
          <p:cNvGrpSpPr/>
          <p:nvPr/>
        </p:nvGrpSpPr>
        <p:grpSpPr>
          <a:xfrm>
            <a:off x="10237304" y="123536"/>
            <a:ext cx="1847672" cy="850499"/>
            <a:chOff x="10237304" y="123536"/>
            <a:chExt cx="1847672" cy="850499"/>
          </a:xfrm>
        </p:grpSpPr>
        <p:sp>
          <p:nvSpPr>
            <p:cNvPr id="11" name="Rectangle: Rounded Corners 10">
              <a:extLst>
                <a:ext uri="{FF2B5EF4-FFF2-40B4-BE49-F238E27FC236}">
                  <a16:creationId xmlns:a16="http://schemas.microsoft.com/office/drawing/2014/main" id="{B060043D-CF06-B026-D20D-24C59E8EB912}"/>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12" name="Group 11">
              <a:extLst>
                <a:ext uri="{FF2B5EF4-FFF2-40B4-BE49-F238E27FC236}">
                  <a16:creationId xmlns:a16="http://schemas.microsoft.com/office/drawing/2014/main" id="{98BE9A66-59A9-AF75-C279-79B53B3ED73A}"/>
                </a:ext>
              </a:extLst>
            </p:cNvPr>
            <p:cNvGrpSpPr/>
            <p:nvPr/>
          </p:nvGrpSpPr>
          <p:grpSpPr>
            <a:xfrm>
              <a:off x="10327426" y="123536"/>
              <a:ext cx="1757550" cy="775284"/>
              <a:chOff x="10086787" y="123536"/>
              <a:chExt cx="1757550" cy="775284"/>
            </a:xfrm>
          </p:grpSpPr>
          <p:pic>
            <p:nvPicPr>
              <p:cNvPr id="13" name="Graphic 12" descr="Video camera with solid fill">
                <a:extLst>
                  <a:ext uri="{FF2B5EF4-FFF2-40B4-BE49-F238E27FC236}">
                    <a16:creationId xmlns:a16="http://schemas.microsoft.com/office/drawing/2014/main" id="{E47F083E-A91F-FA10-E642-25CEF7AD7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9053" y="123536"/>
                <a:ext cx="775284" cy="775284"/>
              </a:xfrm>
              <a:prstGeom prst="rect">
                <a:avLst/>
              </a:prstGeom>
            </p:spPr>
          </p:pic>
          <p:sp>
            <p:nvSpPr>
              <p:cNvPr id="14" name="TextBox 13">
                <a:extLst>
                  <a:ext uri="{FF2B5EF4-FFF2-40B4-BE49-F238E27FC236}">
                    <a16:creationId xmlns:a16="http://schemas.microsoft.com/office/drawing/2014/main" id="{CC278A5C-D0A0-7EA9-A131-209B0603DA8C}"/>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Demo</a:t>
                </a:r>
              </a:p>
            </p:txBody>
          </p:sp>
        </p:grpSp>
      </p:grpSp>
      <p:pic>
        <p:nvPicPr>
          <p:cNvPr id="15" name="Edited - AR RDC Overview">
            <a:hlinkClick r:id="" action="ppaction://media"/>
            <a:extLst>
              <a:ext uri="{FF2B5EF4-FFF2-40B4-BE49-F238E27FC236}">
                <a16:creationId xmlns:a16="http://schemas.microsoft.com/office/drawing/2014/main" id="{912D3555-0CCA-682C-667A-CB487C5B0184}"/>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7176" b="7772"/>
          <a:stretch/>
        </p:blipFill>
        <p:spPr>
          <a:xfrm>
            <a:off x="578857" y="1379391"/>
            <a:ext cx="11034286" cy="5279025"/>
          </a:xfrm>
          <a:prstGeom prst="rect">
            <a:avLst/>
          </a:prstGeom>
        </p:spPr>
      </p:pic>
    </p:spTree>
    <p:extLst>
      <p:ext uri="{BB962C8B-B14F-4D97-AF65-F5344CB8AC3E}">
        <p14:creationId xmlns:p14="http://schemas.microsoft.com/office/powerpoint/2010/main" val="25180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8D496E-4284-8FA9-4608-07290575BECA}"/>
              </a:ext>
            </a:extLst>
          </p:cNvPr>
          <p:cNvSpPr>
            <a:spLocks noGrp="1"/>
          </p:cNvSpPr>
          <p:nvPr>
            <p:ph type="sldNum" sz="quarter" idx="11"/>
          </p:nvPr>
        </p:nvSpPr>
        <p:spPr/>
        <p:txBody>
          <a:bodyPr/>
          <a:lstStyle/>
          <a:p>
            <a:fld id="{E57D5465-7B0F-2247-B740-90D48D062C91}" type="slidenum">
              <a:rPr lang="en-US" smtClean="0"/>
              <a:pPr/>
              <a:t>11</a:t>
            </a:fld>
            <a:endParaRPr lang="en-US" dirty="0"/>
          </a:p>
        </p:txBody>
      </p:sp>
      <p:sp>
        <p:nvSpPr>
          <p:cNvPr id="4" name="Title 3">
            <a:extLst>
              <a:ext uri="{FF2B5EF4-FFF2-40B4-BE49-F238E27FC236}">
                <a16:creationId xmlns:a16="http://schemas.microsoft.com/office/drawing/2014/main" id="{E6FEE498-FDD5-9D8C-000B-E2C78E8D863B}"/>
              </a:ext>
            </a:extLst>
          </p:cNvPr>
          <p:cNvSpPr>
            <a:spLocks noGrp="1"/>
          </p:cNvSpPr>
          <p:nvPr>
            <p:ph type="title"/>
          </p:nvPr>
        </p:nvSpPr>
        <p:spPr/>
        <p:txBody>
          <a:bodyPr/>
          <a:lstStyle/>
          <a:p>
            <a:r>
              <a:rPr lang="en-US" dirty="0">
                <a:latin typeface="+mn-lt"/>
              </a:rPr>
              <a:t>Questions</a:t>
            </a:r>
          </a:p>
        </p:txBody>
      </p:sp>
      <p:sp>
        <p:nvSpPr>
          <p:cNvPr id="5" name="Content Placeholder 4">
            <a:extLst>
              <a:ext uri="{FF2B5EF4-FFF2-40B4-BE49-F238E27FC236}">
                <a16:creationId xmlns:a16="http://schemas.microsoft.com/office/drawing/2014/main" id="{15913EBB-ACE8-D1FD-D8A6-0AAF276853FA}"/>
              </a:ext>
            </a:extLst>
          </p:cNvPr>
          <p:cNvSpPr>
            <a:spLocks noGrp="1"/>
          </p:cNvSpPr>
          <p:nvPr>
            <p:ph idx="15"/>
          </p:nvPr>
        </p:nvSpPr>
        <p:spPr>
          <a:xfrm>
            <a:off x="292690" y="3765172"/>
            <a:ext cx="6257879" cy="2933700"/>
          </a:xfrm>
        </p:spPr>
        <p:txBody>
          <a:bodyPr/>
          <a:lstStyle/>
          <a:p>
            <a:pPr marL="0" indent="0" algn="ctr">
              <a:buNone/>
            </a:pPr>
            <a:r>
              <a:rPr lang="en-US" sz="2500" b="1" dirty="0">
                <a:latin typeface="+mn-lt"/>
              </a:rPr>
              <a:t>Contact Your Treasury Management Onboarding Team </a:t>
            </a:r>
          </a:p>
          <a:p>
            <a:pPr marL="0" indent="0" algn="ctr">
              <a:buNone/>
            </a:pPr>
            <a:r>
              <a:rPr lang="en-US" sz="2500" b="1" dirty="0">
                <a:latin typeface="+mn-lt"/>
              </a:rPr>
              <a:t>or Customer Care Specialists are available for assistance:</a:t>
            </a:r>
          </a:p>
          <a:p>
            <a:pPr marL="0" indent="0" algn="ctr">
              <a:buNone/>
            </a:pPr>
            <a:r>
              <a:rPr lang="en-US" sz="2300" dirty="0">
                <a:latin typeface="+mn-lt"/>
              </a:rPr>
              <a:t>Monday through Friday </a:t>
            </a:r>
          </a:p>
          <a:p>
            <a:pPr marL="0" indent="0" algn="ctr">
              <a:buNone/>
            </a:pPr>
            <a:r>
              <a:rPr lang="en-US" sz="2300" dirty="0">
                <a:latin typeface="+mn-lt"/>
              </a:rPr>
              <a:t>8 am – 6 pm EST: (888) 796-6887 option Treasury </a:t>
            </a:r>
          </a:p>
        </p:txBody>
      </p:sp>
      <p:sp>
        <p:nvSpPr>
          <p:cNvPr id="6" name="Text Placeholder 5">
            <a:extLst>
              <a:ext uri="{FF2B5EF4-FFF2-40B4-BE49-F238E27FC236}">
                <a16:creationId xmlns:a16="http://schemas.microsoft.com/office/drawing/2014/main" id="{1994F286-8B06-63A7-2284-B6ADB1666D0F}"/>
              </a:ext>
            </a:extLst>
          </p:cNvPr>
          <p:cNvSpPr>
            <a:spLocks noGrp="1"/>
          </p:cNvSpPr>
          <p:nvPr>
            <p:ph type="body" sz="quarter" idx="18"/>
          </p:nvPr>
        </p:nvSpPr>
        <p:spPr/>
        <p:txBody>
          <a:bodyPr/>
          <a:lstStyle/>
          <a:p>
            <a:r>
              <a:rPr lang="en-US" dirty="0">
                <a:latin typeface="+mn-lt"/>
              </a:rPr>
              <a:t>?</a:t>
            </a:r>
          </a:p>
        </p:txBody>
      </p:sp>
      <p:pic>
        <p:nvPicPr>
          <p:cNvPr id="9" name="Picture 8" descr="A grey and white camera&#10;&#10;Description automatically generated">
            <a:extLst>
              <a:ext uri="{FF2B5EF4-FFF2-40B4-BE49-F238E27FC236}">
                <a16:creationId xmlns:a16="http://schemas.microsoft.com/office/drawing/2014/main" id="{CB1009A3-B96F-37C7-8978-61043C78A191}"/>
              </a:ext>
            </a:extLst>
          </p:cNvPr>
          <p:cNvPicPr>
            <a:picLocks noChangeAspect="1"/>
          </p:cNvPicPr>
          <p:nvPr/>
        </p:nvPicPr>
        <p:blipFill>
          <a:blip r:embed="rId3"/>
          <a:stretch>
            <a:fillRect/>
          </a:stretch>
        </p:blipFill>
        <p:spPr>
          <a:xfrm>
            <a:off x="9654772" y="1166218"/>
            <a:ext cx="2006005" cy="1776536"/>
          </a:xfrm>
          <a:prstGeom prst="rect">
            <a:avLst/>
          </a:prstGeom>
        </p:spPr>
      </p:pic>
    </p:spTree>
    <p:extLst>
      <p:ext uri="{BB962C8B-B14F-4D97-AF65-F5344CB8AC3E}">
        <p14:creationId xmlns:p14="http://schemas.microsoft.com/office/powerpoint/2010/main" val="375271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2</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299" y="307594"/>
            <a:ext cx="9692640" cy="591192"/>
          </a:xfrm>
        </p:spPr>
        <p:txBody>
          <a:bodyPr/>
          <a:lstStyle/>
          <a:p>
            <a:r>
              <a:rPr lang="en-US" dirty="0">
                <a:latin typeface="+mn-lt"/>
              </a:rPr>
              <a:t>Installation Checklist</a:t>
            </a:r>
          </a:p>
        </p:txBody>
      </p:sp>
      <p:sp>
        <p:nvSpPr>
          <p:cNvPr id="5" name="TextBox 4">
            <a:extLst>
              <a:ext uri="{FF2B5EF4-FFF2-40B4-BE49-F238E27FC236}">
                <a16:creationId xmlns:a16="http://schemas.microsoft.com/office/drawing/2014/main" id="{C271F8E9-F831-8D31-CE52-FBB492E6ADF7}"/>
              </a:ext>
            </a:extLst>
          </p:cNvPr>
          <p:cNvSpPr txBox="1"/>
          <p:nvPr/>
        </p:nvSpPr>
        <p:spPr>
          <a:xfrm>
            <a:off x="495299" y="1299607"/>
            <a:ext cx="11153775" cy="4955203"/>
          </a:xfrm>
          <a:prstGeom prst="rect">
            <a:avLst/>
          </a:prstGeom>
          <a:noFill/>
        </p:spPr>
        <p:txBody>
          <a:bodyPr wrap="square" rtlCol="0">
            <a:spAutoFit/>
          </a:bodyPr>
          <a:lstStyle/>
          <a:p>
            <a:r>
              <a:rPr lang="en-US" sz="2000" dirty="0">
                <a:effectLst/>
              </a:rPr>
              <a:t>Welcome to the installation phase of your Accelerate AR RDC services with Synovus! To ensure a smooth and successful setup, please follow the checklist below:</a:t>
            </a:r>
          </a:p>
          <a:p>
            <a:endParaRPr lang="en-US" sz="2400" dirty="0"/>
          </a:p>
          <a:p>
            <a:pPr marL="342900" marR="0" lvl="0" indent="-342900">
              <a:spcBef>
                <a:spcPts val="0"/>
              </a:spcBef>
              <a:spcAft>
                <a:spcPts val="0"/>
              </a:spcAft>
              <a:buFont typeface="Wingdings" panose="05000000000000000000" pitchFamily="2" charset="2"/>
              <a:buChar char="ü"/>
            </a:pPr>
            <a:r>
              <a:rPr lang="en-US" b="1" dirty="0"/>
              <a:t>Verify administrative permissions</a:t>
            </a:r>
            <a:r>
              <a:rPr lang="en-US" dirty="0"/>
              <a:t>. You, or your company’s representative(s) must have administrative permissions on your computer to install/update software. Please verify your administrative permissions and ensure your passwords are current. </a:t>
            </a:r>
          </a:p>
          <a:p>
            <a:pPr marL="342900" marR="0" lvl="0" indent="-342900">
              <a:spcBef>
                <a:spcPts val="0"/>
              </a:spcBef>
              <a:spcAft>
                <a:spcPts val="0"/>
              </a:spcAft>
              <a:buFont typeface="Wingdings" panose="05000000000000000000" pitchFamily="2" charset="2"/>
              <a:buChar char="ü"/>
            </a:pPr>
            <a:r>
              <a:rPr lang="en-US" b="1" dirty="0">
                <a:solidFill>
                  <a:srgbClr val="3C3E3E"/>
                </a:solidFill>
                <a:effectLst/>
              </a:rPr>
              <a:t>Synovus Gateway user access will be required.</a:t>
            </a:r>
            <a:r>
              <a:rPr lang="en-US" dirty="0">
                <a:solidFill>
                  <a:srgbClr val="3C3E3E"/>
                </a:solidFill>
                <a:effectLst/>
              </a:rPr>
              <a:t> To access the Accelerate AR RDC service you must be permissioned access within the Gateway portal. </a:t>
            </a:r>
          </a:p>
          <a:p>
            <a:pPr marL="342900" marR="0" lvl="0" indent="-342900">
              <a:spcBef>
                <a:spcPts val="0"/>
              </a:spcBef>
              <a:spcAft>
                <a:spcPts val="0"/>
              </a:spcAft>
              <a:buFont typeface="Wingdings" panose="05000000000000000000" pitchFamily="2" charset="2"/>
              <a:buChar char="ü"/>
            </a:pPr>
            <a:r>
              <a:rPr lang="en-US" b="1" dirty="0">
                <a:effectLst/>
              </a:rPr>
              <a:t>Ensure Compatible Hardware. </a:t>
            </a:r>
            <a:r>
              <a:rPr lang="en-US" dirty="0">
                <a:effectLst/>
              </a:rPr>
              <a:t>To utilize RDC services with Synovus you must have a compatible check scanner. You may bring your own compatible scanner or order a new scanner. </a:t>
            </a:r>
          </a:p>
          <a:p>
            <a:pPr marL="342900" marR="0" lvl="0" indent="-342900">
              <a:spcBef>
                <a:spcPts val="0"/>
              </a:spcBef>
              <a:spcAft>
                <a:spcPts val="0"/>
              </a:spcAft>
              <a:buFont typeface="Wingdings" panose="05000000000000000000" pitchFamily="2" charset="2"/>
              <a:buChar char="ü"/>
            </a:pPr>
            <a:r>
              <a:rPr lang="en-US" b="1" dirty="0"/>
              <a:t>Install Ink Cartridge. </a:t>
            </a:r>
            <a:r>
              <a:rPr lang="en-US" dirty="0"/>
              <a:t>If you are utilizing a check scanner with an ink cartridge, ensure this is installed prior to installation. </a:t>
            </a:r>
            <a:endParaRPr lang="en-US" b="1" dirty="0">
              <a:effectLst/>
            </a:endParaRPr>
          </a:p>
          <a:p>
            <a:pPr marL="342900" marR="0" lvl="0" indent="-342900">
              <a:spcBef>
                <a:spcPts val="0"/>
              </a:spcBef>
              <a:spcAft>
                <a:spcPts val="0"/>
              </a:spcAft>
              <a:buFont typeface="Wingdings" panose="05000000000000000000" pitchFamily="2" charset="2"/>
              <a:buChar char="ü"/>
            </a:pPr>
            <a:r>
              <a:rPr lang="en-US" b="1" dirty="0">
                <a:effectLst/>
              </a:rPr>
              <a:t>Remove Legacy Scanner Hardware.</a:t>
            </a:r>
            <a:r>
              <a:rPr lang="en-US" dirty="0">
                <a:effectLst/>
              </a:rPr>
              <a:t> If you are moving RDC services from another financial institution </a:t>
            </a:r>
            <a:r>
              <a:rPr lang="en-US" dirty="0">
                <a:solidFill>
                  <a:srgbClr val="3C3E3E"/>
                </a:solidFill>
                <a:effectLst/>
              </a:rPr>
              <a:t>You, or your company’s representative(s) </a:t>
            </a:r>
            <a:r>
              <a:rPr lang="en-US" dirty="0">
                <a:effectLst/>
              </a:rPr>
              <a:t>will need to ensure any legacy bank software has been removed prior to installing services with Synovus. </a:t>
            </a:r>
          </a:p>
          <a:p>
            <a:pPr marL="342900" marR="0" lvl="0" indent="-342900">
              <a:spcBef>
                <a:spcPts val="0"/>
              </a:spcBef>
              <a:spcAft>
                <a:spcPts val="0"/>
              </a:spcAft>
              <a:buFont typeface="Wingdings" panose="05000000000000000000" pitchFamily="2" charset="2"/>
              <a:buChar char="ü"/>
            </a:pPr>
            <a:r>
              <a:rPr lang="en-US" b="1" dirty="0">
                <a:effectLst/>
              </a:rPr>
              <a:t>Prepare for a Test Deposit.</a:t>
            </a:r>
            <a:r>
              <a:rPr lang="en-US" dirty="0">
                <a:effectLst/>
              </a:rPr>
              <a:t> To ensure true end to end installation is successful, it is preferred to perform a test deposit at time of installation. Please have a check handy to scan. </a:t>
            </a:r>
          </a:p>
        </p:txBody>
      </p:sp>
      <p:pic>
        <p:nvPicPr>
          <p:cNvPr id="3" name="Picture 2" descr="A grey and white camera&#10;&#10;Description automatically generated">
            <a:extLst>
              <a:ext uri="{FF2B5EF4-FFF2-40B4-BE49-F238E27FC236}">
                <a16:creationId xmlns:a16="http://schemas.microsoft.com/office/drawing/2014/main" id="{E70AF68D-D897-8216-194D-60F66D5C59B9}"/>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30506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32FF91-736A-E6B9-BE29-37D9A444DB2E}"/>
              </a:ext>
            </a:extLst>
          </p:cNvPr>
          <p:cNvSpPr>
            <a:spLocks noGrp="1"/>
          </p:cNvSpPr>
          <p:nvPr>
            <p:ph type="sldNum" sz="quarter" idx="11"/>
          </p:nvPr>
        </p:nvSpPr>
        <p:spPr/>
        <p:txBody>
          <a:bodyPr/>
          <a:lstStyle/>
          <a:p>
            <a:fld id="{E57D5465-7B0F-2247-B740-90D48D062C91}" type="slidenum">
              <a:rPr lang="en-US" smtClean="0"/>
              <a:pPr/>
              <a:t>3</a:t>
            </a:fld>
            <a:endParaRPr lang="en-US" dirty="0"/>
          </a:p>
        </p:txBody>
      </p:sp>
      <p:sp>
        <p:nvSpPr>
          <p:cNvPr id="3" name="Title 2">
            <a:extLst>
              <a:ext uri="{FF2B5EF4-FFF2-40B4-BE49-F238E27FC236}">
                <a16:creationId xmlns:a16="http://schemas.microsoft.com/office/drawing/2014/main" id="{AEE5C84E-7470-F8F4-B6A3-11C69F3A7AE7}"/>
              </a:ext>
            </a:extLst>
          </p:cNvPr>
          <p:cNvSpPr>
            <a:spLocks noGrp="1"/>
          </p:cNvSpPr>
          <p:nvPr>
            <p:ph type="title"/>
          </p:nvPr>
        </p:nvSpPr>
        <p:spPr/>
        <p:txBody>
          <a:bodyPr/>
          <a:lstStyle/>
          <a:p>
            <a:r>
              <a:rPr lang="en-US" dirty="0"/>
              <a:t>Installing Accelerate AR RDC</a:t>
            </a:r>
          </a:p>
        </p:txBody>
      </p:sp>
      <p:pic>
        <p:nvPicPr>
          <p:cNvPr id="4" name="Picture 3" descr="A grey and white camera&#10;&#10;Description automatically generated">
            <a:extLst>
              <a:ext uri="{FF2B5EF4-FFF2-40B4-BE49-F238E27FC236}">
                <a16:creationId xmlns:a16="http://schemas.microsoft.com/office/drawing/2014/main" id="{09F09911-D616-BDDB-26D6-5F559B3E2760}"/>
              </a:ext>
            </a:extLst>
          </p:cNvPr>
          <p:cNvPicPr>
            <a:picLocks noChangeAspect="1"/>
          </p:cNvPicPr>
          <p:nvPr/>
        </p:nvPicPr>
        <p:blipFill>
          <a:blip r:embed="rId3"/>
          <a:stretch>
            <a:fillRect/>
          </a:stretch>
        </p:blipFill>
        <p:spPr>
          <a:xfrm>
            <a:off x="7325978" y="2639745"/>
            <a:ext cx="1639591" cy="1452037"/>
          </a:xfrm>
          <a:prstGeom prst="rect">
            <a:avLst/>
          </a:prstGeom>
        </p:spPr>
      </p:pic>
    </p:spTree>
    <p:extLst>
      <p:ext uri="{BB962C8B-B14F-4D97-AF65-F5344CB8AC3E}">
        <p14:creationId xmlns:p14="http://schemas.microsoft.com/office/powerpoint/2010/main" val="267087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D9A6-3974-DC7C-7486-78F579F0D7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6E767-2CBC-D12F-6FA1-A1FC58DD9BFB}"/>
              </a:ext>
            </a:extLst>
          </p:cNvPr>
          <p:cNvSpPr>
            <a:spLocks noGrp="1"/>
          </p:cNvSpPr>
          <p:nvPr>
            <p:ph type="sldNum" sz="quarter" idx="11"/>
          </p:nvPr>
        </p:nvSpPr>
        <p:spPr/>
        <p:txBody>
          <a:bodyPr/>
          <a:lstStyle/>
          <a:p>
            <a:fld id="{E57D5465-7B0F-2247-B740-90D48D062C91}" type="slidenum">
              <a:rPr lang="en-US" smtClean="0"/>
              <a:pPr/>
              <a:t>4</a:t>
            </a:fld>
            <a:endParaRPr lang="en-US" dirty="0"/>
          </a:p>
        </p:txBody>
      </p:sp>
      <p:sp>
        <p:nvSpPr>
          <p:cNvPr id="4" name="Title 3">
            <a:extLst>
              <a:ext uri="{FF2B5EF4-FFF2-40B4-BE49-F238E27FC236}">
                <a16:creationId xmlns:a16="http://schemas.microsoft.com/office/drawing/2014/main" id="{72A3DECF-4B8B-89DC-5C0C-668DD171EC5A}"/>
              </a:ext>
            </a:extLst>
          </p:cNvPr>
          <p:cNvSpPr>
            <a:spLocks noGrp="1"/>
          </p:cNvSpPr>
          <p:nvPr>
            <p:ph type="title"/>
          </p:nvPr>
        </p:nvSpPr>
        <p:spPr>
          <a:xfrm>
            <a:off x="388177" y="195035"/>
            <a:ext cx="9692640" cy="599151"/>
          </a:xfrm>
        </p:spPr>
        <p:txBody>
          <a:bodyPr/>
          <a:lstStyle/>
          <a:p>
            <a:r>
              <a:rPr lang="en-US" dirty="0">
                <a:latin typeface="+mn-lt"/>
              </a:rPr>
              <a:t>Installing Panini Mi:Deal on MAC</a:t>
            </a:r>
          </a:p>
        </p:txBody>
      </p:sp>
      <p:graphicFrame>
        <p:nvGraphicFramePr>
          <p:cNvPr id="12" name="Table 11">
            <a:extLst>
              <a:ext uri="{FF2B5EF4-FFF2-40B4-BE49-F238E27FC236}">
                <a16:creationId xmlns:a16="http://schemas.microsoft.com/office/drawing/2014/main" id="{4521BF0F-06A0-2150-F190-1C13F1FC65B5}"/>
              </a:ext>
            </a:extLst>
          </p:cNvPr>
          <p:cNvGraphicFramePr>
            <a:graphicFrameLocks noGrp="1"/>
          </p:cNvGraphicFramePr>
          <p:nvPr>
            <p:extLst>
              <p:ext uri="{D42A27DB-BD31-4B8C-83A1-F6EECF244321}">
                <p14:modId xmlns:p14="http://schemas.microsoft.com/office/powerpoint/2010/main" val="1572736704"/>
              </p:ext>
            </p:extLst>
          </p:nvPr>
        </p:nvGraphicFramePr>
        <p:xfrm>
          <a:off x="388177" y="1430759"/>
          <a:ext cx="11415646" cy="4982909"/>
        </p:xfrm>
        <a:graphic>
          <a:graphicData uri="http://schemas.openxmlformats.org/drawingml/2006/table">
            <a:tbl>
              <a:tblPr firstRow="1" bandRow="1">
                <a:tableStyleId>{69012ECD-51FC-41F1-AA8D-1B2483CD663E}</a:tableStyleId>
              </a:tblPr>
              <a:tblGrid>
                <a:gridCol w="5707823">
                  <a:extLst>
                    <a:ext uri="{9D8B030D-6E8A-4147-A177-3AD203B41FA5}">
                      <a16:colId xmlns:a16="http://schemas.microsoft.com/office/drawing/2014/main" val="1503185121"/>
                    </a:ext>
                  </a:extLst>
                </a:gridCol>
                <a:gridCol w="5707823">
                  <a:extLst>
                    <a:ext uri="{9D8B030D-6E8A-4147-A177-3AD203B41FA5}">
                      <a16:colId xmlns:a16="http://schemas.microsoft.com/office/drawing/2014/main" val="3953177841"/>
                    </a:ext>
                  </a:extLst>
                </a:gridCol>
              </a:tblGrid>
              <a:tr h="4904363">
                <a:tc>
                  <a:txBody>
                    <a:bodyPr/>
                    <a:lstStyle/>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Ensure your scanner is </a:t>
                      </a:r>
                      <a:r>
                        <a:rPr lang="en-US" sz="1800" b="1" kern="1200" dirty="0">
                          <a:solidFill>
                            <a:schemeClr val="tx1"/>
                          </a:solidFill>
                          <a:effectLst/>
                          <a:latin typeface="+mn-lt"/>
                          <a:ea typeface="+mn-ea"/>
                          <a:cs typeface="+mn-cs"/>
                        </a:rPr>
                        <a:t>plugged in and powered on </a:t>
                      </a:r>
                      <a:r>
                        <a:rPr lang="en-US" sz="1800" b="0" kern="1200" dirty="0">
                          <a:solidFill>
                            <a:schemeClr val="tx1"/>
                          </a:solidFill>
                          <a:effectLst/>
                          <a:latin typeface="+mn-lt"/>
                          <a:ea typeface="+mn-ea"/>
                          <a:cs typeface="+mn-cs"/>
                        </a:rPr>
                        <a:t>at this time.</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Open </a:t>
                      </a:r>
                      <a:r>
                        <a:rPr lang="en-US" sz="1800" b="1" kern="1200" dirty="0">
                          <a:solidFill>
                            <a:schemeClr val="tx1"/>
                          </a:solidFill>
                          <a:effectLst/>
                          <a:latin typeface="+mn-lt"/>
                          <a:ea typeface="+mn-ea"/>
                          <a:cs typeface="+mn-cs"/>
                        </a:rPr>
                        <a:t>System Settings</a:t>
                      </a:r>
                      <a:r>
                        <a:rPr lang="en-US" sz="1800" b="0" kern="1200" dirty="0">
                          <a:solidFill>
                            <a:schemeClr val="tx1"/>
                          </a:solidFill>
                          <a:effectLst/>
                          <a:latin typeface="+mn-lt"/>
                          <a:ea typeface="+mn-ea"/>
                          <a:cs typeface="+mn-cs"/>
                        </a:rPr>
                        <a:t> navigate to </a:t>
                      </a:r>
                      <a:r>
                        <a:rPr lang="en-US" sz="1800" b="1" kern="1200" dirty="0">
                          <a:solidFill>
                            <a:schemeClr val="tx1"/>
                          </a:solidFill>
                          <a:effectLst/>
                          <a:latin typeface="+mn-lt"/>
                          <a:ea typeface="+mn-ea"/>
                          <a:cs typeface="+mn-cs"/>
                        </a:rPr>
                        <a:t>Network.</a:t>
                      </a:r>
                      <a:endParaRPr lang="en-US" sz="1800" b="0" kern="1200" dirty="0">
                        <a:solidFill>
                          <a:schemeClr val="tx1"/>
                        </a:solidFill>
                        <a:effectLst/>
                        <a:latin typeface="+mn-lt"/>
                        <a:ea typeface="+mn-ea"/>
                        <a:cs typeface="+mn-cs"/>
                      </a:endParaRP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Verify connection to </a:t>
                      </a:r>
                      <a:r>
                        <a:rPr lang="en-US" sz="1800" b="1" kern="1200" dirty="0">
                          <a:solidFill>
                            <a:schemeClr val="tx1"/>
                          </a:solidFill>
                          <a:effectLst/>
                          <a:latin typeface="+mn-lt"/>
                          <a:ea typeface="+mn-ea"/>
                          <a:cs typeface="+mn-cs"/>
                        </a:rPr>
                        <a:t>Mi:Deal</a:t>
                      </a:r>
                      <a:r>
                        <a:rPr lang="en-US" sz="1800" b="0" kern="1200" dirty="0">
                          <a:solidFill>
                            <a:schemeClr val="tx1"/>
                          </a:solidFill>
                          <a:effectLst/>
                          <a:latin typeface="+mn-lt"/>
                          <a:ea typeface="+mn-ea"/>
                          <a:cs typeface="+mn-cs"/>
                        </a:rPr>
                        <a:t> is listed. </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Select the </a:t>
                      </a:r>
                      <a:r>
                        <a:rPr lang="en-US" sz="1800" b="1" kern="1200" dirty="0">
                          <a:solidFill>
                            <a:schemeClr val="tx1"/>
                          </a:solidFill>
                          <a:effectLst/>
                          <a:latin typeface="+mn-lt"/>
                          <a:ea typeface="+mn-ea"/>
                          <a:cs typeface="+mn-cs"/>
                        </a:rPr>
                        <a:t>Mi:Deal Connection.</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Obtain the </a:t>
                      </a:r>
                      <a:r>
                        <a:rPr lang="en-US" sz="1800" b="1" kern="1200" dirty="0">
                          <a:solidFill>
                            <a:schemeClr val="tx1"/>
                          </a:solidFill>
                          <a:effectLst/>
                          <a:latin typeface="+mn-lt"/>
                          <a:ea typeface="+mn-ea"/>
                          <a:cs typeface="+mn-cs"/>
                        </a:rPr>
                        <a:t>DNS Server</a:t>
                      </a:r>
                      <a:r>
                        <a:rPr lang="en-US" sz="1800" b="0" kern="1200" dirty="0">
                          <a:solidFill>
                            <a:schemeClr val="tx1"/>
                          </a:solidFill>
                          <a:effectLst/>
                          <a:latin typeface="+mn-lt"/>
                          <a:ea typeface="+mn-ea"/>
                          <a:cs typeface="+mn-cs"/>
                        </a:rPr>
                        <a:t> address. </a:t>
                      </a:r>
                    </a:p>
                    <a:p>
                      <a:pPr marL="342900" indent="-342900" algn="l" defTabSz="914400" rtl="0" eaLnBrk="1" latinLnBrk="0" hangingPunct="1">
                        <a:lnSpc>
                          <a:spcPct val="150000"/>
                        </a:lnSpc>
                        <a:buFont typeface="+mj-lt"/>
                        <a:buAutoNum type="arabicPeriod"/>
                      </a:pPr>
                      <a:r>
                        <a:rPr lang="en-US" sz="1800" b="1" kern="1200" dirty="0">
                          <a:solidFill>
                            <a:schemeClr val="tx1"/>
                          </a:solidFill>
                          <a:effectLst/>
                          <a:latin typeface="+mn-lt"/>
                          <a:ea typeface="+mn-ea"/>
                          <a:cs typeface="+mn-cs"/>
                        </a:rPr>
                        <a:t>Open a web browser and paste the DNS Server Address</a:t>
                      </a:r>
                      <a:r>
                        <a:rPr lang="en-US" sz="1800" b="0" kern="1200" dirty="0">
                          <a:solidFill>
                            <a:schemeClr val="tx1"/>
                          </a:solidFill>
                          <a:effectLst/>
                          <a:latin typeface="+mn-lt"/>
                          <a:ea typeface="+mn-ea"/>
                          <a:cs typeface="+mn-cs"/>
                        </a:rPr>
                        <a:t> to access the Panini Configuration Page.</a:t>
                      </a:r>
                    </a:p>
                    <a:p>
                      <a:pPr marL="342900" indent="-342900" algn="l" defTabSz="914400" rtl="0" eaLnBrk="1" latinLnBrk="0" hangingPunct="1">
                        <a:lnSpc>
                          <a:spcPct val="150000"/>
                        </a:lnSpc>
                        <a:buFont typeface="+mj-lt"/>
                        <a:buAutoNum type="arabicPeriod"/>
                      </a:pPr>
                      <a:r>
                        <a:rPr lang="en-US" sz="1800" b="0" kern="1200" dirty="0">
                          <a:solidFill>
                            <a:schemeClr val="tx1"/>
                          </a:solidFill>
                          <a:effectLst/>
                          <a:latin typeface="+mn-lt"/>
                          <a:ea typeface="+mn-ea"/>
                          <a:cs typeface="+mn-cs"/>
                        </a:rPr>
                        <a:t>Within the Panini Configuration Page, you can </a:t>
                      </a:r>
                      <a:r>
                        <a:rPr lang="en-US" sz="1800" b="1" kern="1200" dirty="0">
                          <a:solidFill>
                            <a:schemeClr val="tx1"/>
                          </a:solidFill>
                          <a:effectLst/>
                          <a:latin typeface="+mn-lt"/>
                          <a:ea typeface="+mn-ea"/>
                          <a:cs typeface="+mn-cs"/>
                        </a:rPr>
                        <a:t>adjust configurations</a:t>
                      </a:r>
                      <a:r>
                        <a:rPr lang="en-US" sz="1800" b="0"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update scanner firmware</a:t>
                      </a:r>
                      <a:r>
                        <a:rPr lang="en-US" sz="1800" b="0" kern="1200" dirty="0">
                          <a:solidFill>
                            <a:schemeClr val="tx1"/>
                          </a:solidFill>
                          <a:effectLst/>
                          <a:latin typeface="+mn-lt"/>
                          <a:ea typeface="+mn-ea"/>
                          <a:cs typeface="+mn-cs"/>
                        </a:rPr>
                        <a:t>, or </a:t>
                      </a:r>
                      <a:r>
                        <a:rPr lang="en-US" sz="1800" b="1" kern="1200" dirty="0">
                          <a:solidFill>
                            <a:schemeClr val="tx1"/>
                          </a:solidFill>
                          <a:effectLst/>
                          <a:latin typeface="+mn-lt"/>
                          <a:ea typeface="+mn-ea"/>
                          <a:cs typeface="+mn-cs"/>
                        </a:rPr>
                        <a:t>check the status of the device</a:t>
                      </a:r>
                      <a:r>
                        <a:rPr lang="en-US" sz="1800" b="0" kern="1200" dirty="0">
                          <a:solidFill>
                            <a:schemeClr val="tx1"/>
                          </a:solidFill>
                          <a:effectLst/>
                          <a:latin typeface="+mn-lt"/>
                          <a:ea typeface="+mn-ea"/>
                          <a:cs typeface="+mn-cs"/>
                        </a:rPr>
                        <a:t>. </a:t>
                      </a:r>
                    </a:p>
                  </a:txBody>
                  <a:tcPr>
                    <a:solidFill>
                      <a:schemeClr val="accent1">
                        <a:lumMod val="20000"/>
                        <a:lumOff val="80000"/>
                      </a:schemeClr>
                    </a:solidFill>
                  </a:tcPr>
                </a:tc>
                <a:tc>
                  <a:txBody>
                    <a:bodyPr/>
                    <a:lstStyle/>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8.  Select </a:t>
                      </a:r>
                      <a:r>
                        <a:rPr lang="en-US" sz="1800" b="1" kern="1200" dirty="0">
                          <a:solidFill>
                            <a:schemeClr val="tx1"/>
                          </a:solidFill>
                          <a:effectLst/>
                          <a:latin typeface="+mn-lt"/>
                          <a:ea typeface="+mn-ea"/>
                          <a:cs typeface="+mn-cs"/>
                        </a:rPr>
                        <a:t>Configuration</a:t>
                      </a:r>
                      <a:r>
                        <a:rPr lang="en-US" sz="1800" b="0" kern="1200" dirty="0">
                          <a:solidFill>
                            <a:schemeClr val="tx1"/>
                          </a:solidFill>
                          <a:effectLst/>
                          <a:latin typeface="+mn-lt"/>
                          <a:ea typeface="+mn-ea"/>
                          <a:cs typeface="+mn-cs"/>
                        </a:rPr>
                        <a:t>.</a:t>
                      </a:r>
                    </a:p>
                    <a:p>
                      <a:pPr marL="342900" indent="-342900" algn="l" defTabSz="914400" rtl="0" eaLnBrk="1" latinLnBrk="0" hangingPunct="1">
                        <a:lnSpc>
                          <a:spcPct val="150000"/>
                        </a:lnSpc>
                        <a:buFont typeface="+mj-lt"/>
                        <a:buAutoNum type="arabicPeriod" startAt="9"/>
                      </a:pPr>
                      <a:r>
                        <a:rPr lang="en-US" sz="1800" b="0" kern="1200" dirty="0">
                          <a:solidFill>
                            <a:schemeClr val="tx1"/>
                          </a:solidFill>
                          <a:effectLst/>
                          <a:latin typeface="+mn-lt"/>
                          <a:ea typeface="+mn-ea"/>
                          <a:cs typeface="+mn-cs"/>
                        </a:rPr>
                        <a:t>Select </a:t>
                      </a:r>
                      <a:r>
                        <a:rPr lang="en-US" sz="1800" b="1" kern="1200" dirty="0">
                          <a:solidFill>
                            <a:schemeClr val="tx1"/>
                          </a:solidFill>
                          <a:effectLst/>
                          <a:latin typeface="+mn-lt"/>
                          <a:ea typeface="+mn-ea"/>
                          <a:cs typeface="+mn-cs"/>
                        </a:rPr>
                        <a:t>Connection Parameters Setup</a:t>
                      </a:r>
                      <a:r>
                        <a:rPr lang="en-US" sz="1800" b="0" kern="1200" dirty="0">
                          <a:solidFill>
                            <a:schemeClr val="tx1"/>
                          </a:solidFill>
                          <a:effectLst/>
                          <a:latin typeface="+mn-lt"/>
                          <a:ea typeface="+mn-ea"/>
                          <a:cs typeface="+mn-cs"/>
                        </a:rPr>
                        <a:t>. </a:t>
                      </a:r>
                    </a:p>
                    <a:p>
                      <a:pPr marL="342900" indent="-342900" algn="l" defTabSz="914400" rtl="0" eaLnBrk="1" latinLnBrk="0" hangingPunct="1">
                        <a:lnSpc>
                          <a:spcPct val="150000"/>
                        </a:lnSpc>
                        <a:buFont typeface="+mj-lt"/>
                        <a:buAutoNum type="arabicPeriod" startAt="9"/>
                      </a:pPr>
                      <a:r>
                        <a:rPr lang="en-US" sz="1800" b="0" kern="1200" dirty="0">
                          <a:solidFill>
                            <a:schemeClr val="tx1"/>
                          </a:solidFill>
                          <a:effectLst/>
                          <a:latin typeface="+mn-lt"/>
                          <a:ea typeface="+mn-ea"/>
                          <a:cs typeface="+mn-cs"/>
                        </a:rPr>
                        <a:t> Default setting for USB connection is </a:t>
                      </a:r>
                      <a:r>
                        <a:rPr lang="en-US" sz="1800" b="1" kern="1200" dirty="0">
                          <a:solidFill>
                            <a:schemeClr val="tx1"/>
                          </a:solidFill>
                          <a:effectLst/>
                          <a:latin typeface="+mn-lt"/>
                          <a:ea typeface="+mn-ea"/>
                          <a:cs typeface="+mn-cs"/>
                        </a:rPr>
                        <a:t>RNDIS</a:t>
                      </a:r>
                      <a:r>
                        <a:rPr lang="en-US" sz="1800" b="0" kern="1200" dirty="0">
                          <a:solidFill>
                            <a:schemeClr val="tx1"/>
                          </a:solidFill>
                          <a:effectLst/>
                          <a:latin typeface="+mn-lt"/>
                          <a:ea typeface="+mn-ea"/>
                          <a:cs typeface="+mn-cs"/>
                        </a:rPr>
                        <a:t> select </a:t>
                      </a:r>
                      <a:r>
                        <a:rPr lang="en-US" sz="1800" b="1" kern="1200" dirty="0">
                          <a:solidFill>
                            <a:schemeClr val="tx1"/>
                          </a:solidFill>
                          <a:effectLst/>
                          <a:latin typeface="+mn-lt"/>
                          <a:ea typeface="+mn-ea"/>
                          <a:cs typeface="+mn-cs"/>
                        </a:rPr>
                        <a:t>Next</a:t>
                      </a:r>
                      <a:r>
                        <a:rPr lang="en-US" sz="1800" b="0" kern="1200" dirty="0">
                          <a:solidFill>
                            <a:schemeClr val="tx1"/>
                          </a:solidFill>
                          <a:effectLst/>
                          <a:latin typeface="+mn-lt"/>
                          <a:ea typeface="+mn-ea"/>
                          <a:cs typeface="+mn-cs"/>
                        </a:rPr>
                        <a:t>. </a:t>
                      </a:r>
                    </a:p>
                    <a:p>
                      <a:pPr marL="342900" indent="-342900" algn="l" defTabSz="914400" rtl="0" eaLnBrk="1" latinLnBrk="0" hangingPunct="1">
                        <a:lnSpc>
                          <a:spcPct val="150000"/>
                        </a:lnSpc>
                        <a:buFont typeface="+mj-lt"/>
                        <a:buAutoNum type="arabicPeriod" startAt="9"/>
                      </a:pPr>
                      <a:r>
                        <a:rPr lang="en-US" sz="1800" b="0" kern="1200" dirty="0">
                          <a:solidFill>
                            <a:schemeClr val="tx1"/>
                          </a:solidFill>
                          <a:effectLst/>
                          <a:latin typeface="+mn-lt"/>
                          <a:ea typeface="+mn-ea"/>
                          <a:cs typeface="+mn-cs"/>
                        </a:rPr>
                        <a:t> Scroll down to </a:t>
                      </a:r>
                      <a:r>
                        <a:rPr lang="en-US" sz="1800" b="1" kern="1200" dirty="0">
                          <a:solidFill>
                            <a:schemeClr val="tx1"/>
                          </a:solidFill>
                          <a:effectLst/>
                          <a:latin typeface="+mn-lt"/>
                          <a:ea typeface="+mn-ea"/>
                          <a:cs typeface="+mn-cs"/>
                        </a:rPr>
                        <a:t>HTTPS</a:t>
                      </a:r>
                      <a:r>
                        <a:rPr lang="en-US" sz="1800" b="0" kern="1200" dirty="0">
                          <a:solidFill>
                            <a:schemeClr val="tx1"/>
                          </a:solidFill>
                          <a:effectLst/>
                          <a:latin typeface="+mn-lt"/>
                          <a:ea typeface="+mn-ea"/>
                          <a:cs typeface="+mn-cs"/>
                        </a:rPr>
                        <a:t> section and ensure </a:t>
                      </a:r>
                      <a:r>
                        <a:rPr lang="en-US" sz="1800" b="1" kern="1200" dirty="0">
                          <a:solidFill>
                            <a:schemeClr val="tx1"/>
                          </a:solidFill>
                          <a:effectLst/>
                          <a:latin typeface="+mn-lt"/>
                          <a:ea typeface="+mn-ea"/>
                          <a:cs typeface="+mn-cs"/>
                        </a:rPr>
                        <a:t>Default Certificate</a:t>
                      </a:r>
                      <a:r>
                        <a:rPr lang="en-US" sz="1800" b="0" kern="1200" dirty="0">
                          <a:solidFill>
                            <a:schemeClr val="tx1"/>
                          </a:solidFill>
                          <a:effectLst/>
                          <a:latin typeface="+mn-lt"/>
                          <a:ea typeface="+mn-ea"/>
                          <a:cs typeface="+mn-cs"/>
                        </a:rPr>
                        <a:t> is selected from the drop down. </a:t>
                      </a:r>
                    </a:p>
                    <a:p>
                      <a:pPr marL="342900" indent="-342900" algn="l" defTabSz="914400" rtl="0" eaLnBrk="1" latinLnBrk="0" hangingPunct="1">
                        <a:lnSpc>
                          <a:spcPct val="150000"/>
                        </a:lnSpc>
                        <a:buFont typeface="+mj-lt"/>
                        <a:buAutoNum type="arabicPeriod" startAt="9"/>
                      </a:pPr>
                      <a:r>
                        <a:rPr lang="en-US" sz="1800" b="0" kern="1200" dirty="0">
                          <a:solidFill>
                            <a:schemeClr val="tx1"/>
                          </a:solidFill>
                          <a:effectLst/>
                          <a:latin typeface="+mn-lt"/>
                          <a:ea typeface="+mn-ea"/>
                          <a:cs typeface="+mn-cs"/>
                        </a:rPr>
                        <a:t>Select </a:t>
                      </a:r>
                      <a:r>
                        <a:rPr lang="en-US" sz="1800" b="1" kern="1200" dirty="0">
                          <a:solidFill>
                            <a:schemeClr val="tx1"/>
                          </a:solidFill>
                          <a:effectLst/>
                          <a:latin typeface="+mn-lt"/>
                          <a:ea typeface="+mn-ea"/>
                          <a:cs typeface="+mn-cs"/>
                        </a:rPr>
                        <a:t>Root CA Certificate Download (X509 DER Format).</a:t>
                      </a:r>
                      <a:endParaRPr lang="en-US" sz="1800" b="0" kern="1200" dirty="0">
                        <a:solidFill>
                          <a:schemeClr val="tx1"/>
                        </a:solidFill>
                        <a:effectLst/>
                        <a:latin typeface="+mn-lt"/>
                        <a:ea typeface="+mn-ea"/>
                        <a:cs typeface="+mn-cs"/>
                      </a:endParaRPr>
                    </a:p>
                    <a:p>
                      <a:pPr marL="0" indent="0" algn="l" defTabSz="914400" rtl="0" eaLnBrk="1" latinLnBrk="0" hangingPunct="1">
                        <a:lnSpc>
                          <a:spcPct val="150000"/>
                        </a:lnSpc>
                        <a:buFont typeface="+mj-lt"/>
                        <a:buNone/>
                      </a:pPr>
                      <a:endParaRPr lang="en-US" sz="1800" b="1" kern="1200" dirty="0">
                        <a:solidFill>
                          <a:schemeClr val="tx1"/>
                        </a:solidFill>
                        <a:effectLst/>
                        <a:latin typeface="+mn-lt"/>
                        <a:ea typeface="+mn-ea"/>
                        <a:cs typeface="+mn-cs"/>
                      </a:endParaRPr>
                    </a:p>
                    <a:p>
                      <a:pPr marL="0" indent="0" algn="ctr" defTabSz="914400" rtl="0" eaLnBrk="1" latinLnBrk="0" hangingPunct="1">
                        <a:lnSpc>
                          <a:spcPct val="150000"/>
                        </a:lnSpc>
                        <a:buFont typeface="+mj-lt"/>
                        <a:buNone/>
                      </a:pPr>
                      <a:r>
                        <a:rPr lang="en-US" sz="1800" b="1" i="1" kern="1200" dirty="0">
                          <a:solidFill>
                            <a:schemeClr val="tx1"/>
                          </a:solidFill>
                          <a:effectLst/>
                          <a:latin typeface="+mn-lt"/>
                          <a:ea typeface="+mn-ea"/>
                          <a:cs typeface="+mn-cs"/>
                        </a:rPr>
                        <a:t>Continue to next slide for additional steps</a:t>
                      </a:r>
                    </a:p>
                  </a:txBody>
                  <a:tcPr>
                    <a:solidFill>
                      <a:schemeClr val="accent1">
                        <a:lumMod val="20000"/>
                        <a:lumOff val="80000"/>
                      </a:schemeClr>
                    </a:solidFill>
                  </a:tcPr>
                </a:tc>
                <a:extLst>
                  <a:ext uri="{0D108BD9-81ED-4DB2-BD59-A6C34878D82A}">
                    <a16:rowId xmlns:a16="http://schemas.microsoft.com/office/drawing/2014/main" val="3386528791"/>
                  </a:ext>
                </a:extLst>
              </a:tr>
            </a:tbl>
          </a:graphicData>
        </a:graphic>
      </p:graphicFrame>
      <p:sp>
        <p:nvSpPr>
          <p:cNvPr id="6" name="TextBox 5">
            <a:extLst>
              <a:ext uri="{FF2B5EF4-FFF2-40B4-BE49-F238E27FC236}">
                <a16:creationId xmlns:a16="http://schemas.microsoft.com/office/drawing/2014/main" id="{2E28E815-645E-0E6D-17F0-EA0DE8459002}"/>
              </a:ext>
            </a:extLst>
          </p:cNvPr>
          <p:cNvSpPr txBox="1"/>
          <p:nvPr/>
        </p:nvSpPr>
        <p:spPr>
          <a:xfrm>
            <a:off x="358392" y="736374"/>
            <a:ext cx="11445430" cy="1477328"/>
          </a:xfrm>
          <a:prstGeom prst="rect">
            <a:avLst/>
          </a:prstGeom>
          <a:noFill/>
        </p:spPr>
        <p:txBody>
          <a:bodyPr wrap="square">
            <a:spAutoFit/>
          </a:bodyPr>
          <a:lstStyle/>
          <a:p>
            <a:r>
              <a:rPr lang="en-US" sz="1800" dirty="0"/>
              <a:t>Follow the steps listed below to download the Network Certificate and configure your Panini Mi:Deal scanner for use with Accelerate AR RDC on MAC. </a:t>
            </a:r>
          </a:p>
          <a:p>
            <a:endParaRPr lang="en-US" dirty="0"/>
          </a:p>
          <a:p>
            <a:endParaRPr lang="en-US" sz="1800" dirty="0"/>
          </a:p>
          <a:p>
            <a:endParaRPr lang="en-US" b="1" i="1" dirty="0"/>
          </a:p>
        </p:txBody>
      </p:sp>
      <p:pic>
        <p:nvPicPr>
          <p:cNvPr id="9" name="Picture 8" descr="A grey and white camera&#10;&#10;Description automatically generated">
            <a:extLst>
              <a:ext uri="{FF2B5EF4-FFF2-40B4-BE49-F238E27FC236}">
                <a16:creationId xmlns:a16="http://schemas.microsoft.com/office/drawing/2014/main" id="{E6815789-5A57-D1D1-3A01-7B675B3C054C}"/>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4098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7CCEC-8D96-A81C-3284-DDBBD858E6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BE7AB-0E14-4FA2-5CC4-4AAF5D9564D4}"/>
              </a:ext>
            </a:extLst>
          </p:cNvPr>
          <p:cNvSpPr>
            <a:spLocks noGrp="1"/>
          </p:cNvSpPr>
          <p:nvPr>
            <p:ph type="sldNum" sz="quarter" idx="11"/>
          </p:nvPr>
        </p:nvSpPr>
        <p:spPr/>
        <p:txBody>
          <a:bodyPr/>
          <a:lstStyle/>
          <a:p>
            <a:fld id="{E57D5465-7B0F-2247-B740-90D48D062C91}" type="slidenum">
              <a:rPr lang="en-US" smtClean="0"/>
              <a:pPr/>
              <a:t>5</a:t>
            </a:fld>
            <a:endParaRPr lang="en-US" dirty="0"/>
          </a:p>
        </p:txBody>
      </p:sp>
      <p:sp>
        <p:nvSpPr>
          <p:cNvPr id="4" name="Title 3">
            <a:extLst>
              <a:ext uri="{FF2B5EF4-FFF2-40B4-BE49-F238E27FC236}">
                <a16:creationId xmlns:a16="http://schemas.microsoft.com/office/drawing/2014/main" id="{54451A84-FB1F-C4E9-6D06-FE7092308D02}"/>
              </a:ext>
            </a:extLst>
          </p:cNvPr>
          <p:cNvSpPr>
            <a:spLocks noGrp="1"/>
          </p:cNvSpPr>
          <p:nvPr>
            <p:ph type="title"/>
          </p:nvPr>
        </p:nvSpPr>
        <p:spPr>
          <a:xfrm>
            <a:off x="388177" y="195035"/>
            <a:ext cx="9692640" cy="599151"/>
          </a:xfrm>
        </p:spPr>
        <p:txBody>
          <a:bodyPr/>
          <a:lstStyle/>
          <a:p>
            <a:r>
              <a:rPr lang="en-US" dirty="0">
                <a:latin typeface="+mn-lt"/>
              </a:rPr>
              <a:t>Installing Panini Mi:Deal on MAC </a:t>
            </a:r>
            <a:r>
              <a:rPr lang="en-US" sz="2400" i="1" dirty="0">
                <a:latin typeface="+mn-lt"/>
              </a:rPr>
              <a:t>Continued</a:t>
            </a:r>
            <a:endParaRPr lang="en-US" i="1" dirty="0">
              <a:latin typeface="+mn-lt"/>
            </a:endParaRPr>
          </a:p>
        </p:txBody>
      </p:sp>
      <p:graphicFrame>
        <p:nvGraphicFramePr>
          <p:cNvPr id="12" name="Table 11">
            <a:extLst>
              <a:ext uri="{FF2B5EF4-FFF2-40B4-BE49-F238E27FC236}">
                <a16:creationId xmlns:a16="http://schemas.microsoft.com/office/drawing/2014/main" id="{ED12B0F6-8BC8-BB5E-EE4A-119DE91249DA}"/>
              </a:ext>
            </a:extLst>
          </p:cNvPr>
          <p:cNvGraphicFramePr>
            <a:graphicFrameLocks noGrp="1"/>
          </p:cNvGraphicFramePr>
          <p:nvPr>
            <p:extLst>
              <p:ext uri="{D42A27DB-BD31-4B8C-83A1-F6EECF244321}">
                <p14:modId xmlns:p14="http://schemas.microsoft.com/office/powerpoint/2010/main" val="4009275296"/>
              </p:ext>
            </p:extLst>
          </p:nvPr>
        </p:nvGraphicFramePr>
        <p:xfrm>
          <a:off x="417962" y="1143285"/>
          <a:ext cx="11415646" cy="4571429"/>
        </p:xfrm>
        <a:graphic>
          <a:graphicData uri="http://schemas.openxmlformats.org/drawingml/2006/table">
            <a:tbl>
              <a:tblPr firstRow="1" bandRow="1">
                <a:tableStyleId>{69012ECD-51FC-41F1-AA8D-1B2483CD663E}</a:tableStyleId>
              </a:tblPr>
              <a:tblGrid>
                <a:gridCol w="5707823">
                  <a:extLst>
                    <a:ext uri="{9D8B030D-6E8A-4147-A177-3AD203B41FA5}">
                      <a16:colId xmlns:a16="http://schemas.microsoft.com/office/drawing/2014/main" val="1503185121"/>
                    </a:ext>
                  </a:extLst>
                </a:gridCol>
                <a:gridCol w="5707823">
                  <a:extLst>
                    <a:ext uri="{9D8B030D-6E8A-4147-A177-3AD203B41FA5}">
                      <a16:colId xmlns:a16="http://schemas.microsoft.com/office/drawing/2014/main" val="3953177841"/>
                    </a:ext>
                  </a:extLst>
                </a:gridCol>
              </a:tblGrid>
              <a:tr h="4465683">
                <a:tc>
                  <a:txBody>
                    <a:bodyPr/>
                    <a:lstStyle/>
                    <a:p>
                      <a:pPr marL="342900" indent="-342900" algn="l" defTabSz="914400" rtl="0" eaLnBrk="1" latinLnBrk="0" hangingPunct="1">
                        <a:lnSpc>
                          <a:spcPct val="150000"/>
                        </a:lnSpc>
                        <a:buFont typeface="+mj-lt"/>
                        <a:buAutoNum type="arabicPeriod" startAt="13"/>
                      </a:pPr>
                      <a:r>
                        <a:rPr lang="en-US" sz="1800" b="0" kern="1200" dirty="0">
                          <a:solidFill>
                            <a:schemeClr val="tx1"/>
                          </a:solidFill>
                          <a:effectLst/>
                          <a:latin typeface="+mn-lt"/>
                          <a:ea typeface="+mn-ea"/>
                          <a:cs typeface="+mn-cs"/>
                        </a:rPr>
                        <a:t>Clicking on the link will download the certificate. Access the download from your </a:t>
                      </a:r>
                      <a:r>
                        <a:rPr lang="en-US" sz="1800" b="1" kern="1200" dirty="0">
                          <a:solidFill>
                            <a:schemeClr val="tx1"/>
                          </a:solidFill>
                          <a:effectLst/>
                          <a:latin typeface="+mn-lt"/>
                          <a:ea typeface="+mn-ea"/>
                          <a:cs typeface="+mn-cs"/>
                        </a:rPr>
                        <a:t>system tray </a:t>
                      </a:r>
                      <a:r>
                        <a:rPr lang="en-US" sz="1800" b="0" kern="1200" dirty="0">
                          <a:solidFill>
                            <a:schemeClr val="tx1"/>
                          </a:solidFill>
                          <a:effectLst/>
                          <a:latin typeface="+mn-lt"/>
                          <a:ea typeface="+mn-ea"/>
                          <a:cs typeface="+mn-cs"/>
                        </a:rPr>
                        <a:t>or within your </a:t>
                      </a:r>
                      <a:r>
                        <a:rPr lang="en-US" sz="1800" b="1" kern="1200" dirty="0">
                          <a:solidFill>
                            <a:schemeClr val="tx1"/>
                          </a:solidFill>
                          <a:effectLst/>
                          <a:latin typeface="+mn-lt"/>
                          <a:ea typeface="+mn-ea"/>
                          <a:cs typeface="+mn-cs"/>
                        </a:rPr>
                        <a:t>downloads</a:t>
                      </a:r>
                      <a:r>
                        <a:rPr lang="en-US" sz="1800" b="0" kern="1200" dirty="0">
                          <a:solidFill>
                            <a:schemeClr val="tx1"/>
                          </a:solidFill>
                          <a:effectLst/>
                          <a:latin typeface="+mn-lt"/>
                          <a:ea typeface="+mn-ea"/>
                          <a:cs typeface="+mn-cs"/>
                        </a:rPr>
                        <a:t>. </a:t>
                      </a:r>
                    </a:p>
                    <a:p>
                      <a:pPr marL="342900" indent="-342900" algn="l" defTabSz="914400" rtl="0" eaLnBrk="1" latinLnBrk="0" hangingPunct="1">
                        <a:lnSpc>
                          <a:spcPct val="150000"/>
                        </a:lnSpc>
                        <a:buFont typeface="+mj-lt"/>
                        <a:buAutoNum type="arabicPeriod" startAt="13"/>
                      </a:pPr>
                      <a:r>
                        <a:rPr lang="en-US" sz="1800" b="0" kern="1200" dirty="0">
                          <a:solidFill>
                            <a:schemeClr val="tx1"/>
                          </a:solidFill>
                          <a:effectLst/>
                          <a:latin typeface="+mn-lt"/>
                          <a:ea typeface="+mn-ea"/>
                          <a:cs typeface="+mn-cs"/>
                        </a:rPr>
                        <a:t> </a:t>
                      </a:r>
                      <a:r>
                        <a:rPr lang="en-US" sz="1800" b="1" kern="1200" dirty="0">
                          <a:solidFill>
                            <a:schemeClr val="tx1"/>
                          </a:solidFill>
                          <a:effectLst/>
                          <a:latin typeface="+mn-lt"/>
                          <a:ea typeface="+mn-ea"/>
                          <a:cs typeface="+mn-cs"/>
                        </a:rPr>
                        <a:t>Open Keychain Access. </a:t>
                      </a:r>
                      <a:r>
                        <a:rPr lang="en-US" sz="1800" b="0" kern="1200" dirty="0">
                          <a:solidFill>
                            <a:schemeClr val="tx1"/>
                          </a:solidFill>
                          <a:effectLst/>
                          <a:latin typeface="+mn-lt"/>
                          <a:ea typeface="+mn-ea"/>
                          <a:cs typeface="+mn-cs"/>
                        </a:rPr>
                        <a:t>The certificate will be displayed as “untrusted”. </a:t>
                      </a:r>
                    </a:p>
                    <a:p>
                      <a:pPr marL="342900" indent="-342900" algn="l" defTabSz="914400" rtl="0" eaLnBrk="1" latinLnBrk="0" hangingPunct="1">
                        <a:lnSpc>
                          <a:spcPct val="150000"/>
                        </a:lnSpc>
                        <a:buFont typeface="+mj-lt"/>
                        <a:buAutoNum type="arabicPeriod" startAt="13"/>
                      </a:pPr>
                      <a:r>
                        <a:rPr lang="en-US" sz="1800" b="1" kern="1200" dirty="0">
                          <a:solidFill>
                            <a:schemeClr val="tx1"/>
                          </a:solidFill>
                          <a:effectLst/>
                          <a:latin typeface="+mn-lt"/>
                          <a:ea typeface="+mn-ea"/>
                          <a:cs typeface="+mn-cs"/>
                        </a:rPr>
                        <a:t> Right click </a:t>
                      </a:r>
                      <a:r>
                        <a:rPr lang="en-US" sz="1800" b="0" kern="1200" dirty="0">
                          <a:solidFill>
                            <a:schemeClr val="tx1"/>
                          </a:solidFill>
                          <a:effectLst/>
                          <a:latin typeface="+mn-lt"/>
                          <a:ea typeface="+mn-ea"/>
                          <a:cs typeface="+mn-cs"/>
                        </a:rPr>
                        <a:t>on the Panini Certification Authority certificate and </a:t>
                      </a:r>
                      <a:r>
                        <a:rPr lang="en-US" sz="1800" b="1" kern="1200" dirty="0">
                          <a:solidFill>
                            <a:schemeClr val="tx1"/>
                          </a:solidFill>
                          <a:effectLst/>
                          <a:latin typeface="+mn-lt"/>
                          <a:ea typeface="+mn-ea"/>
                          <a:cs typeface="+mn-cs"/>
                        </a:rPr>
                        <a:t>select Get Info</a:t>
                      </a:r>
                      <a:r>
                        <a:rPr lang="en-US" sz="1800" b="0" kern="1200" dirty="0">
                          <a:solidFill>
                            <a:schemeClr val="tx1"/>
                          </a:solidFill>
                          <a:effectLst/>
                          <a:latin typeface="+mn-lt"/>
                          <a:ea typeface="+mn-ea"/>
                          <a:cs typeface="+mn-cs"/>
                        </a:rPr>
                        <a:t>.</a:t>
                      </a:r>
                    </a:p>
                    <a:p>
                      <a:pPr marL="342900" indent="-342900" algn="l" defTabSz="914400" rtl="0" eaLnBrk="1" latinLnBrk="0" hangingPunct="1">
                        <a:lnSpc>
                          <a:spcPct val="150000"/>
                        </a:lnSpc>
                        <a:buFont typeface="+mj-lt"/>
                        <a:buAutoNum type="arabicPeriod" startAt="13"/>
                      </a:pPr>
                      <a:r>
                        <a:rPr lang="en-US" sz="1800" b="0" kern="1200" dirty="0">
                          <a:solidFill>
                            <a:schemeClr val="tx1"/>
                          </a:solidFill>
                          <a:effectLst/>
                          <a:latin typeface="+mn-lt"/>
                          <a:ea typeface="+mn-ea"/>
                          <a:cs typeface="+mn-cs"/>
                        </a:rPr>
                        <a:t>The certificate window will appear. Click the drop-down arrow next to </a:t>
                      </a:r>
                      <a:r>
                        <a:rPr lang="en-US" sz="1800" b="1" kern="1200" dirty="0">
                          <a:solidFill>
                            <a:schemeClr val="tx1"/>
                          </a:solidFill>
                          <a:effectLst/>
                          <a:latin typeface="+mn-lt"/>
                          <a:ea typeface="+mn-ea"/>
                          <a:cs typeface="+mn-cs"/>
                        </a:rPr>
                        <a:t>Trust</a:t>
                      </a:r>
                      <a:r>
                        <a:rPr lang="en-US" sz="1800" b="0" kern="1200" dirty="0">
                          <a:solidFill>
                            <a:schemeClr val="tx1"/>
                          </a:solidFill>
                          <a:effectLst/>
                          <a:latin typeface="+mn-lt"/>
                          <a:ea typeface="+mn-ea"/>
                          <a:cs typeface="+mn-cs"/>
                        </a:rPr>
                        <a:t>. </a:t>
                      </a:r>
                    </a:p>
                    <a:p>
                      <a:pPr marL="342900" indent="-342900" algn="l" defTabSz="914400" rtl="0" eaLnBrk="1" latinLnBrk="0" hangingPunct="1">
                        <a:lnSpc>
                          <a:spcPct val="150000"/>
                        </a:lnSpc>
                        <a:buFont typeface="+mj-lt"/>
                        <a:buAutoNum type="arabicPeriod" startAt="13"/>
                      </a:pPr>
                      <a:r>
                        <a:rPr lang="en-US" sz="1800" b="0" kern="1200" dirty="0">
                          <a:solidFill>
                            <a:schemeClr val="tx1"/>
                          </a:solidFill>
                          <a:effectLst/>
                          <a:latin typeface="+mn-lt"/>
                          <a:ea typeface="+mn-ea"/>
                          <a:cs typeface="+mn-cs"/>
                        </a:rPr>
                        <a:t> In the </a:t>
                      </a:r>
                      <a:r>
                        <a:rPr lang="en-US" sz="1800" b="1" kern="1200" dirty="0">
                          <a:solidFill>
                            <a:schemeClr val="tx1"/>
                          </a:solidFill>
                          <a:effectLst/>
                          <a:latin typeface="+mn-lt"/>
                          <a:ea typeface="+mn-ea"/>
                          <a:cs typeface="+mn-cs"/>
                        </a:rPr>
                        <a:t>When Using This Certificate</a:t>
                      </a:r>
                      <a:r>
                        <a:rPr lang="en-US" sz="1800" b="0" kern="1200" dirty="0">
                          <a:solidFill>
                            <a:schemeClr val="tx1"/>
                          </a:solidFill>
                          <a:effectLst/>
                          <a:latin typeface="+mn-lt"/>
                          <a:ea typeface="+mn-ea"/>
                          <a:cs typeface="+mn-cs"/>
                        </a:rPr>
                        <a:t> dropdown select </a:t>
                      </a:r>
                      <a:r>
                        <a:rPr lang="en-US" sz="1800" b="1" kern="1200" dirty="0">
                          <a:solidFill>
                            <a:schemeClr val="tx1"/>
                          </a:solidFill>
                          <a:effectLst/>
                          <a:latin typeface="+mn-lt"/>
                          <a:ea typeface="+mn-ea"/>
                          <a:cs typeface="+mn-cs"/>
                        </a:rPr>
                        <a:t>Always Trust. </a:t>
                      </a:r>
                    </a:p>
                  </a:txBody>
                  <a:tcPr>
                    <a:solidFill>
                      <a:schemeClr val="accent1">
                        <a:lumMod val="20000"/>
                        <a:lumOff val="80000"/>
                      </a:schemeClr>
                    </a:solidFill>
                  </a:tcPr>
                </a:tc>
                <a:tc>
                  <a:txBody>
                    <a:bodyPr/>
                    <a:lstStyle/>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18. The certificate should now show in Keychain as being </a:t>
                      </a:r>
                      <a:r>
                        <a:rPr lang="en-US" sz="1800" b="1" kern="1200" dirty="0">
                          <a:solidFill>
                            <a:schemeClr val="tx1"/>
                          </a:solidFill>
                          <a:effectLst/>
                          <a:latin typeface="+mn-lt"/>
                          <a:ea typeface="+mn-ea"/>
                          <a:cs typeface="+mn-cs"/>
                        </a:rPr>
                        <a:t>trusted.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19. Sign into Gateway and access </a:t>
                      </a:r>
                      <a:r>
                        <a:rPr lang="en-US" sz="1800" b="1" kern="1200" dirty="0">
                          <a:solidFill>
                            <a:schemeClr val="tx1"/>
                          </a:solidFill>
                          <a:effectLst/>
                          <a:latin typeface="+mn-lt"/>
                          <a:ea typeface="+mn-ea"/>
                          <a:cs typeface="+mn-cs"/>
                        </a:rPr>
                        <a:t>Accelerate AR RDC.</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20. Within AR RDC select the </a:t>
                      </a:r>
                      <a:r>
                        <a:rPr lang="en-US" sz="1800" b="1" kern="1200" dirty="0">
                          <a:solidFill>
                            <a:schemeClr val="tx1"/>
                          </a:solidFill>
                          <a:effectLst/>
                          <a:latin typeface="+mn-lt"/>
                          <a:ea typeface="+mn-ea"/>
                          <a:cs typeface="+mn-cs"/>
                        </a:rPr>
                        <a:t>profile icon </a:t>
                      </a:r>
                      <a:r>
                        <a:rPr lang="en-US" sz="1800" b="0" kern="1200" dirty="0">
                          <a:solidFill>
                            <a:schemeClr val="tx1"/>
                          </a:solidFill>
                          <a:effectLst/>
                          <a:latin typeface="+mn-lt"/>
                          <a:ea typeface="+mn-ea"/>
                          <a:cs typeface="+mn-cs"/>
                        </a:rPr>
                        <a:t>and </a:t>
                      </a:r>
                      <a:r>
                        <a:rPr lang="en-US" sz="1800" b="1" kern="1200" dirty="0">
                          <a:solidFill>
                            <a:schemeClr val="tx1"/>
                          </a:solidFill>
                          <a:effectLst/>
                          <a:latin typeface="+mn-lt"/>
                          <a:ea typeface="+mn-ea"/>
                          <a:cs typeface="+mn-cs"/>
                        </a:rPr>
                        <a:t>user profile.</a:t>
                      </a:r>
                      <a:r>
                        <a:rPr lang="en-US" sz="1800" b="0" kern="1200" dirty="0">
                          <a:solidFill>
                            <a:schemeClr val="tx1"/>
                          </a:solidFill>
                          <a:effectLst/>
                          <a:latin typeface="+mn-lt"/>
                          <a:ea typeface="+mn-ea"/>
                          <a:cs typeface="+mn-cs"/>
                        </a:rPr>
                        <a:t> </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21. Under the </a:t>
                      </a:r>
                      <a:r>
                        <a:rPr lang="en-US" sz="1800" b="1" kern="1200" dirty="0">
                          <a:solidFill>
                            <a:schemeClr val="tx1"/>
                          </a:solidFill>
                          <a:effectLst/>
                          <a:latin typeface="+mn-lt"/>
                          <a:ea typeface="+mn-ea"/>
                          <a:cs typeface="+mn-cs"/>
                        </a:rPr>
                        <a:t>Scanner Drop Down </a:t>
                      </a:r>
                      <a:r>
                        <a:rPr lang="en-US" sz="1800" b="0" kern="1200" dirty="0">
                          <a:solidFill>
                            <a:schemeClr val="tx1"/>
                          </a:solidFill>
                          <a:effectLst/>
                          <a:latin typeface="+mn-lt"/>
                          <a:ea typeface="+mn-ea"/>
                          <a:cs typeface="+mn-cs"/>
                        </a:rPr>
                        <a:t>select </a:t>
                      </a:r>
                      <a:r>
                        <a:rPr lang="en-US" sz="1800" b="1" kern="1200" dirty="0">
                          <a:solidFill>
                            <a:schemeClr val="tx1"/>
                          </a:solidFill>
                          <a:effectLst/>
                          <a:latin typeface="+mn-lt"/>
                          <a:ea typeface="+mn-ea"/>
                          <a:cs typeface="+mn-cs"/>
                        </a:rPr>
                        <a:t>Panini Mi:Deal.</a:t>
                      </a:r>
                    </a:p>
                    <a:p>
                      <a:pPr marL="0" indent="0" algn="l" defTabSz="914400" rtl="0" eaLnBrk="1" latinLnBrk="0" hangingPunct="1">
                        <a:lnSpc>
                          <a:spcPct val="150000"/>
                        </a:lnSpc>
                        <a:buFont typeface="+mj-lt"/>
                        <a:buNone/>
                      </a:pPr>
                      <a:r>
                        <a:rPr lang="en-US" sz="1800" b="0" kern="1200" dirty="0">
                          <a:solidFill>
                            <a:schemeClr val="tx1"/>
                          </a:solidFill>
                          <a:effectLst/>
                          <a:latin typeface="+mn-lt"/>
                          <a:ea typeface="+mn-ea"/>
                          <a:cs typeface="+mn-cs"/>
                        </a:rPr>
                        <a:t>22. A </a:t>
                      </a:r>
                      <a:r>
                        <a:rPr lang="en-US" sz="1800" b="1" kern="1200" dirty="0">
                          <a:solidFill>
                            <a:schemeClr val="tx1"/>
                          </a:solidFill>
                          <a:effectLst/>
                          <a:latin typeface="+mn-lt"/>
                          <a:ea typeface="+mn-ea"/>
                          <a:cs typeface="+mn-cs"/>
                        </a:rPr>
                        <a:t>Scanner Host </a:t>
                      </a:r>
                      <a:r>
                        <a:rPr lang="en-US" sz="1800" b="0" kern="1200" dirty="0">
                          <a:solidFill>
                            <a:schemeClr val="tx1"/>
                          </a:solidFill>
                          <a:effectLst/>
                          <a:latin typeface="+mn-lt"/>
                          <a:ea typeface="+mn-ea"/>
                          <a:cs typeface="+mn-cs"/>
                        </a:rPr>
                        <a:t>field will populate, enter the scanner </a:t>
                      </a:r>
                      <a:r>
                        <a:rPr lang="en-US" sz="1800" b="1" kern="1200" dirty="0">
                          <a:solidFill>
                            <a:schemeClr val="tx1"/>
                          </a:solidFill>
                          <a:effectLst/>
                          <a:latin typeface="+mn-lt"/>
                          <a:ea typeface="+mn-ea"/>
                          <a:cs typeface="+mn-cs"/>
                        </a:rPr>
                        <a:t>DNS Server </a:t>
                      </a:r>
                      <a:r>
                        <a:rPr lang="en-US" sz="1800" b="0" kern="1200" dirty="0">
                          <a:solidFill>
                            <a:schemeClr val="tx1"/>
                          </a:solidFill>
                          <a:effectLst/>
                          <a:latin typeface="+mn-lt"/>
                          <a:ea typeface="+mn-ea"/>
                          <a:cs typeface="+mn-cs"/>
                        </a:rPr>
                        <a:t>located during step 5 in network settings.</a:t>
                      </a:r>
                    </a:p>
                  </a:txBody>
                  <a:tcPr>
                    <a:solidFill>
                      <a:schemeClr val="accent1">
                        <a:lumMod val="20000"/>
                        <a:lumOff val="80000"/>
                      </a:schemeClr>
                    </a:solidFill>
                  </a:tcPr>
                </a:tc>
                <a:extLst>
                  <a:ext uri="{0D108BD9-81ED-4DB2-BD59-A6C34878D82A}">
                    <a16:rowId xmlns:a16="http://schemas.microsoft.com/office/drawing/2014/main" val="3386528791"/>
                  </a:ext>
                </a:extLst>
              </a:tr>
            </a:tbl>
          </a:graphicData>
        </a:graphic>
      </p:graphicFrame>
      <p:sp>
        <p:nvSpPr>
          <p:cNvPr id="6" name="TextBox 5">
            <a:extLst>
              <a:ext uri="{FF2B5EF4-FFF2-40B4-BE49-F238E27FC236}">
                <a16:creationId xmlns:a16="http://schemas.microsoft.com/office/drawing/2014/main" id="{DB7CB047-779C-6422-4C7E-80BBBF675312}"/>
              </a:ext>
            </a:extLst>
          </p:cNvPr>
          <p:cNvSpPr txBox="1"/>
          <p:nvPr/>
        </p:nvSpPr>
        <p:spPr>
          <a:xfrm>
            <a:off x="499464" y="5740647"/>
            <a:ext cx="11445430" cy="646331"/>
          </a:xfrm>
          <a:prstGeom prst="rect">
            <a:avLst/>
          </a:prstGeom>
          <a:noFill/>
        </p:spPr>
        <p:txBody>
          <a:bodyPr wrap="square">
            <a:spAutoFit/>
          </a:bodyPr>
          <a:lstStyle/>
          <a:p>
            <a:r>
              <a:rPr lang="en-US" sz="1800" b="1" i="1" kern="1200" dirty="0">
                <a:solidFill>
                  <a:schemeClr val="tx1"/>
                </a:solidFill>
                <a:effectLst/>
                <a:latin typeface="+mn-lt"/>
                <a:ea typeface="+mn-ea"/>
                <a:cs typeface="+mn-cs"/>
              </a:rPr>
              <a:t>Note: Throughout this process you may be prompted to enter your password. Do so as applicable. Upon completion of the process, best practice is to perform a system restart and perform a test scan.  </a:t>
            </a:r>
            <a:endParaRPr lang="en-US" sz="1800" b="0" i="1" kern="1200" dirty="0">
              <a:solidFill>
                <a:schemeClr val="tx1"/>
              </a:solidFill>
              <a:effectLst/>
              <a:latin typeface="+mn-lt"/>
              <a:ea typeface="+mn-ea"/>
              <a:cs typeface="+mn-cs"/>
            </a:endParaRPr>
          </a:p>
        </p:txBody>
      </p:sp>
      <p:pic>
        <p:nvPicPr>
          <p:cNvPr id="9" name="Picture 8" descr="A grey and white camera&#10;&#10;Description automatically generated">
            <a:extLst>
              <a:ext uri="{FF2B5EF4-FFF2-40B4-BE49-F238E27FC236}">
                <a16:creationId xmlns:a16="http://schemas.microsoft.com/office/drawing/2014/main" id="{1E073A65-328D-565B-E3BB-079E076B8DC7}"/>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175289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C4EC-C4B3-8C70-3264-5A9500E023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48BC-F302-956F-3184-7E3EB60EB444}"/>
              </a:ext>
            </a:extLst>
          </p:cNvPr>
          <p:cNvSpPr>
            <a:spLocks noGrp="1"/>
          </p:cNvSpPr>
          <p:nvPr>
            <p:ph type="sldNum" sz="quarter" idx="11"/>
          </p:nvPr>
        </p:nvSpPr>
        <p:spPr/>
        <p:txBody>
          <a:bodyPr/>
          <a:lstStyle/>
          <a:p>
            <a:fld id="{E57D5465-7B0F-2247-B740-90D48D062C91}" type="slidenum">
              <a:rPr lang="en-US" smtClean="0"/>
              <a:pPr/>
              <a:t>6</a:t>
            </a:fld>
            <a:endParaRPr lang="en-US" dirty="0"/>
          </a:p>
        </p:txBody>
      </p:sp>
      <p:grpSp>
        <p:nvGrpSpPr>
          <p:cNvPr id="9" name="Group 8">
            <a:extLst>
              <a:ext uri="{FF2B5EF4-FFF2-40B4-BE49-F238E27FC236}">
                <a16:creationId xmlns:a16="http://schemas.microsoft.com/office/drawing/2014/main" id="{FA9C19CB-1F5B-6C56-3A54-F494DB949F12}"/>
              </a:ext>
            </a:extLst>
          </p:cNvPr>
          <p:cNvGrpSpPr/>
          <p:nvPr/>
        </p:nvGrpSpPr>
        <p:grpSpPr>
          <a:xfrm>
            <a:off x="10237304" y="123536"/>
            <a:ext cx="1847672" cy="850499"/>
            <a:chOff x="10237304" y="123536"/>
            <a:chExt cx="1847672" cy="850499"/>
          </a:xfrm>
        </p:grpSpPr>
        <p:sp>
          <p:nvSpPr>
            <p:cNvPr id="8" name="Rectangle: Rounded Corners 7">
              <a:extLst>
                <a:ext uri="{FF2B5EF4-FFF2-40B4-BE49-F238E27FC236}">
                  <a16:creationId xmlns:a16="http://schemas.microsoft.com/office/drawing/2014/main" id="{B9071449-3244-0413-05A1-47F5ECE412F9}"/>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3" name="Group 2">
              <a:extLst>
                <a:ext uri="{FF2B5EF4-FFF2-40B4-BE49-F238E27FC236}">
                  <a16:creationId xmlns:a16="http://schemas.microsoft.com/office/drawing/2014/main" id="{864F1EEB-E070-CD8D-9A05-2F17CDF77C8C}"/>
                </a:ext>
              </a:extLst>
            </p:cNvPr>
            <p:cNvGrpSpPr/>
            <p:nvPr/>
          </p:nvGrpSpPr>
          <p:grpSpPr>
            <a:xfrm>
              <a:off x="10327426" y="123536"/>
              <a:ext cx="1757550" cy="775284"/>
              <a:chOff x="10086787" y="123536"/>
              <a:chExt cx="1757550" cy="775284"/>
            </a:xfrm>
          </p:grpSpPr>
          <p:pic>
            <p:nvPicPr>
              <p:cNvPr id="5" name="Graphic 4" descr="Video camera with solid fill">
                <a:extLst>
                  <a:ext uri="{FF2B5EF4-FFF2-40B4-BE49-F238E27FC236}">
                    <a16:creationId xmlns:a16="http://schemas.microsoft.com/office/drawing/2014/main" id="{8142C235-720F-DADD-95A1-F113F8A36A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9053" y="123536"/>
                <a:ext cx="775284" cy="775284"/>
              </a:xfrm>
              <a:prstGeom prst="rect">
                <a:avLst/>
              </a:prstGeom>
            </p:spPr>
          </p:pic>
          <p:sp>
            <p:nvSpPr>
              <p:cNvPr id="7" name="TextBox 6">
                <a:extLst>
                  <a:ext uri="{FF2B5EF4-FFF2-40B4-BE49-F238E27FC236}">
                    <a16:creationId xmlns:a16="http://schemas.microsoft.com/office/drawing/2014/main" id="{11102272-8A23-22E4-6850-5176D166B695}"/>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Demo</a:t>
                </a:r>
              </a:p>
            </p:txBody>
          </p:sp>
        </p:grpSp>
      </p:grpSp>
      <p:sp>
        <p:nvSpPr>
          <p:cNvPr id="10" name="Title 3">
            <a:extLst>
              <a:ext uri="{FF2B5EF4-FFF2-40B4-BE49-F238E27FC236}">
                <a16:creationId xmlns:a16="http://schemas.microsoft.com/office/drawing/2014/main" id="{2540607E-60AD-E712-35B1-63E741F71DDE}"/>
              </a:ext>
            </a:extLst>
          </p:cNvPr>
          <p:cNvSpPr>
            <a:spLocks noGrp="1"/>
          </p:cNvSpPr>
          <p:nvPr>
            <p:ph type="title"/>
          </p:nvPr>
        </p:nvSpPr>
        <p:spPr>
          <a:xfrm>
            <a:off x="292610" y="269049"/>
            <a:ext cx="9692640" cy="854448"/>
          </a:xfrm>
        </p:spPr>
        <p:txBody>
          <a:bodyPr/>
          <a:lstStyle/>
          <a:p>
            <a:r>
              <a:rPr lang="en-US" dirty="0">
                <a:latin typeface="+mn-lt"/>
              </a:rPr>
              <a:t>Installing Panini Certificate Demo</a:t>
            </a:r>
          </a:p>
        </p:txBody>
      </p:sp>
      <p:pic>
        <p:nvPicPr>
          <p:cNvPr id="6" name="Panini MiDeal Installation on MAC Edited">
            <a:hlinkClick r:id="" action="ppaction://media"/>
            <a:extLst>
              <a:ext uri="{FF2B5EF4-FFF2-40B4-BE49-F238E27FC236}">
                <a16:creationId xmlns:a16="http://schemas.microsoft.com/office/drawing/2014/main" id="{AAA38FEE-68B5-3EA6-14FA-5291EAAD26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4400" y="974035"/>
            <a:ext cx="9778072" cy="5500165"/>
          </a:xfrm>
          <a:prstGeom prst="rect">
            <a:avLst/>
          </a:prstGeom>
        </p:spPr>
      </p:pic>
    </p:spTree>
    <p:extLst>
      <p:ext uri="{BB962C8B-B14F-4D97-AF65-F5344CB8AC3E}">
        <p14:creationId xmlns:p14="http://schemas.microsoft.com/office/powerpoint/2010/main" val="229145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EE031-B1DE-BFB5-DD15-A8C60B1F3E7B}"/>
              </a:ext>
            </a:extLst>
          </p:cNvPr>
          <p:cNvSpPr>
            <a:spLocks noGrp="1"/>
          </p:cNvSpPr>
          <p:nvPr>
            <p:ph type="sldNum" sz="quarter" idx="11"/>
          </p:nvPr>
        </p:nvSpPr>
        <p:spPr/>
        <p:txBody>
          <a:bodyPr/>
          <a:lstStyle/>
          <a:p>
            <a:fld id="{E57D5465-7B0F-2247-B740-90D48D062C91}" type="slidenum">
              <a:rPr lang="en-US" smtClean="0"/>
              <a:pPr/>
              <a:t>7</a:t>
            </a:fld>
            <a:endParaRPr lang="en-US" dirty="0"/>
          </a:p>
        </p:txBody>
      </p:sp>
      <p:sp>
        <p:nvSpPr>
          <p:cNvPr id="4" name="Title 3">
            <a:extLst>
              <a:ext uri="{FF2B5EF4-FFF2-40B4-BE49-F238E27FC236}">
                <a16:creationId xmlns:a16="http://schemas.microsoft.com/office/drawing/2014/main" id="{46004C28-C100-D1E3-8BAF-CAFCF1A91A1D}"/>
              </a:ext>
            </a:extLst>
          </p:cNvPr>
          <p:cNvSpPr>
            <a:spLocks noGrp="1"/>
          </p:cNvSpPr>
          <p:nvPr>
            <p:ph type="title"/>
          </p:nvPr>
        </p:nvSpPr>
        <p:spPr>
          <a:xfrm>
            <a:off x="495300" y="336177"/>
            <a:ext cx="9692640" cy="854448"/>
          </a:xfrm>
        </p:spPr>
        <p:txBody>
          <a:bodyPr/>
          <a:lstStyle/>
          <a:p>
            <a:r>
              <a:rPr lang="en-US" dirty="0"/>
              <a:t>Assigning Scanner Type to Your Profile</a:t>
            </a:r>
          </a:p>
        </p:txBody>
      </p:sp>
      <p:sp>
        <p:nvSpPr>
          <p:cNvPr id="5" name="TextBox 4">
            <a:extLst>
              <a:ext uri="{FF2B5EF4-FFF2-40B4-BE49-F238E27FC236}">
                <a16:creationId xmlns:a16="http://schemas.microsoft.com/office/drawing/2014/main" id="{C271F8E9-F831-8D31-CE52-FBB492E6ADF7}"/>
              </a:ext>
            </a:extLst>
          </p:cNvPr>
          <p:cNvSpPr txBox="1"/>
          <p:nvPr/>
        </p:nvSpPr>
        <p:spPr>
          <a:xfrm>
            <a:off x="519112" y="954641"/>
            <a:ext cx="11153775" cy="1477328"/>
          </a:xfrm>
          <a:prstGeom prst="rect">
            <a:avLst/>
          </a:prstGeom>
          <a:noFill/>
        </p:spPr>
        <p:txBody>
          <a:bodyPr wrap="square" rtlCol="0">
            <a:spAutoFit/>
          </a:bodyPr>
          <a:lstStyle/>
          <a:p>
            <a:pPr marR="0">
              <a:spcBef>
                <a:spcPts val="0"/>
              </a:spcBef>
              <a:spcAft>
                <a:spcPts val="0"/>
              </a:spcAft>
            </a:pPr>
            <a:r>
              <a:rPr lang="en-US" dirty="0"/>
              <a:t>To establish connectivity between WebScan and your Scanner Drivers we must ensure your appropriate scanner type is assigned to your profile. </a:t>
            </a:r>
          </a:p>
          <a:p>
            <a:pPr marR="0">
              <a:spcBef>
                <a:spcPts val="0"/>
              </a:spcBef>
              <a:spcAft>
                <a:spcPts val="0"/>
              </a:spcAft>
            </a:pPr>
            <a:endParaRPr lang="en-US" dirty="0"/>
          </a:p>
          <a:p>
            <a:r>
              <a:rPr lang="en-US" b="1" i="1" dirty="0"/>
              <a:t>Note: This step is critical - if you do not assign your scanner type at your user profile level you will experience a connectivity issue when attempting to initialize scanner.</a:t>
            </a:r>
            <a:endParaRPr lang="en-US" dirty="0"/>
          </a:p>
        </p:txBody>
      </p:sp>
      <p:pic>
        <p:nvPicPr>
          <p:cNvPr id="7" name="Assigning Scanner Type">
            <a:hlinkClick r:id="" action="ppaction://media"/>
            <a:extLst>
              <a:ext uri="{FF2B5EF4-FFF2-40B4-BE49-F238E27FC236}">
                <a16:creationId xmlns:a16="http://schemas.microsoft.com/office/drawing/2014/main" id="{B61585F7-A154-6CFE-BE6A-D5749BA010D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0441"/>
          <a:stretch/>
        </p:blipFill>
        <p:spPr>
          <a:xfrm>
            <a:off x="835469" y="2487790"/>
            <a:ext cx="10196966" cy="3881623"/>
          </a:xfrm>
          <a:prstGeom prst="rect">
            <a:avLst/>
          </a:prstGeom>
        </p:spPr>
      </p:pic>
      <p:grpSp>
        <p:nvGrpSpPr>
          <p:cNvPr id="11" name="Group 10">
            <a:extLst>
              <a:ext uri="{FF2B5EF4-FFF2-40B4-BE49-F238E27FC236}">
                <a16:creationId xmlns:a16="http://schemas.microsoft.com/office/drawing/2014/main" id="{347792AB-4A3A-2CEB-0B6B-A608758203A8}"/>
              </a:ext>
            </a:extLst>
          </p:cNvPr>
          <p:cNvGrpSpPr/>
          <p:nvPr/>
        </p:nvGrpSpPr>
        <p:grpSpPr>
          <a:xfrm>
            <a:off x="10237304" y="123536"/>
            <a:ext cx="1847672" cy="850499"/>
            <a:chOff x="10237304" y="123536"/>
            <a:chExt cx="1847672" cy="850499"/>
          </a:xfrm>
        </p:grpSpPr>
        <p:sp>
          <p:nvSpPr>
            <p:cNvPr id="12" name="Rectangle: Rounded Corners 11">
              <a:extLst>
                <a:ext uri="{FF2B5EF4-FFF2-40B4-BE49-F238E27FC236}">
                  <a16:creationId xmlns:a16="http://schemas.microsoft.com/office/drawing/2014/main" id="{DD3FB841-A166-8D62-0C9F-3BDA22B61929}"/>
                </a:ext>
              </a:extLst>
            </p:cNvPr>
            <p:cNvSpPr/>
            <p:nvPr/>
          </p:nvSpPr>
          <p:spPr>
            <a:xfrm>
              <a:off x="10237304" y="123536"/>
              <a:ext cx="1847672" cy="8504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grpSp>
          <p:nvGrpSpPr>
            <p:cNvPr id="13" name="Group 12">
              <a:extLst>
                <a:ext uri="{FF2B5EF4-FFF2-40B4-BE49-F238E27FC236}">
                  <a16:creationId xmlns:a16="http://schemas.microsoft.com/office/drawing/2014/main" id="{F2D9319A-F79C-FF7F-2414-5E8E0F7911BE}"/>
                </a:ext>
              </a:extLst>
            </p:cNvPr>
            <p:cNvGrpSpPr/>
            <p:nvPr/>
          </p:nvGrpSpPr>
          <p:grpSpPr>
            <a:xfrm>
              <a:off x="10327426" y="123536"/>
              <a:ext cx="1757550" cy="775284"/>
              <a:chOff x="10086787" y="123536"/>
              <a:chExt cx="1757550" cy="775284"/>
            </a:xfrm>
          </p:grpSpPr>
          <p:pic>
            <p:nvPicPr>
              <p:cNvPr id="14" name="Graphic 13" descr="Video camera with solid fill">
                <a:extLst>
                  <a:ext uri="{FF2B5EF4-FFF2-40B4-BE49-F238E27FC236}">
                    <a16:creationId xmlns:a16="http://schemas.microsoft.com/office/drawing/2014/main" id="{3DE202AF-F56C-056F-1C27-916B014639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9053" y="123536"/>
                <a:ext cx="775284" cy="775284"/>
              </a:xfrm>
              <a:prstGeom prst="rect">
                <a:avLst/>
              </a:prstGeom>
            </p:spPr>
          </p:pic>
          <p:sp>
            <p:nvSpPr>
              <p:cNvPr id="15" name="TextBox 14">
                <a:extLst>
                  <a:ext uri="{FF2B5EF4-FFF2-40B4-BE49-F238E27FC236}">
                    <a16:creationId xmlns:a16="http://schemas.microsoft.com/office/drawing/2014/main" id="{8AAD5ED0-4689-1ADF-42D7-558224FB0975}"/>
                  </a:ext>
                </a:extLst>
              </p:cNvPr>
              <p:cNvSpPr txBox="1"/>
              <p:nvPr/>
            </p:nvSpPr>
            <p:spPr>
              <a:xfrm>
                <a:off x="10086787" y="274547"/>
                <a:ext cx="1106279" cy="523220"/>
              </a:xfrm>
              <a:prstGeom prst="rect">
                <a:avLst/>
              </a:prstGeom>
              <a:noFill/>
            </p:spPr>
            <p:txBody>
              <a:bodyPr wrap="square" rtlCol="0">
                <a:spAutoFit/>
              </a:bodyPr>
              <a:lstStyle/>
              <a:p>
                <a:r>
                  <a:rPr lang="en-US" sz="1400" b="1" dirty="0">
                    <a:solidFill>
                      <a:schemeClr val="bg2"/>
                    </a:solidFill>
                  </a:rPr>
                  <a:t>Click Play for Demo</a:t>
                </a:r>
              </a:p>
            </p:txBody>
          </p:sp>
        </p:grpSp>
      </p:grpSp>
    </p:spTree>
    <p:extLst>
      <p:ext uri="{BB962C8B-B14F-4D97-AF65-F5344CB8AC3E}">
        <p14:creationId xmlns:p14="http://schemas.microsoft.com/office/powerpoint/2010/main" val="327968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943C-9500-8AA4-CF83-EFC2641C36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A8A4E-246E-B6CD-180B-FAFF59816BAE}"/>
              </a:ext>
            </a:extLst>
          </p:cNvPr>
          <p:cNvSpPr>
            <a:spLocks noGrp="1"/>
          </p:cNvSpPr>
          <p:nvPr>
            <p:ph type="sldNum" sz="quarter" idx="11"/>
          </p:nvPr>
        </p:nvSpPr>
        <p:spPr/>
        <p:txBody>
          <a:bodyPr/>
          <a:lstStyle/>
          <a:p>
            <a:fld id="{E57D5465-7B0F-2247-B740-90D48D062C91}" type="slidenum">
              <a:rPr lang="en-US" smtClean="0"/>
              <a:pPr/>
              <a:t>8</a:t>
            </a:fld>
            <a:endParaRPr lang="en-US" dirty="0"/>
          </a:p>
        </p:txBody>
      </p:sp>
      <p:sp>
        <p:nvSpPr>
          <p:cNvPr id="4" name="Title 3">
            <a:extLst>
              <a:ext uri="{FF2B5EF4-FFF2-40B4-BE49-F238E27FC236}">
                <a16:creationId xmlns:a16="http://schemas.microsoft.com/office/drawing/2014/main" id="{358BA57C-215F-FED4-4F10-E9D203B9B1D3}"/>
              </a:ext>
            </a:extLst>
          </p:cNvPr>
          <p:cNvSpPr>
            <a:spLocks noGrp="1"/>
          </p:cNvSpPr>
          <p:nvPr>
            <p:ph type="title"/>
          </p:nvPr>
        </p:nvSpPr>
        <p:spPr>
          <a:xfrm>
            <a:off x="495300" y="336177"/>
            <a:ext cx="9692640" cy="854448"/>
          </a:xfrm>
        </p:spPr>
        <p:txBody>
          <a:bodyPr/>
          <a:lstStyle/>
          <a:p>
            <a:r>
              <a:rPr lang="en-US" dirty="0"/>
              <a:t>Common Installation Troubleshooting Tips</a:t>
            </a:r>
          </a:p>
        </p:txBody>
      </p:sp>
      <p:sp>
        <p:nvSpPr>
          <p:cNvPr id="5" name="TextBox 4">
            <a:extLst>
              <a:ext uri="{FF2B5EF4-FFF2-40B4-BE49-F238E27FC236}">
                <a16:creationId xmlns:a16="http://schemas.microsoft.com/office/drawing/2014/main" id="{A79A1F41-AB7F-A73E-4ACE-6D462FAD77BF}"/>
              </a:ext>
            </a:extLst>
          </p:cNvPr>
          <p:cNvSpPr txBox="1"/>
          <p:nvPr/>
        </p:nvSpPr>
        <p:spPr>
          <a:xfrm>
            <a:off x="438964" y="1016901"/>
            <a:ext cx="11696701" cy="5324535"/>
          </a:xfrm>
          <a:prstGeom prst="rect">
            <a:avLst/>
          </a:prstGeom>
          <a:noFill/>
        </p:spPr>
        <p:txBody>
          <a:bodyPr wrap="square" rtlCol="0">
            <a:spAutoFit/>
          </a:bodyPr>
          <a:lstStyle/>
          <a:p>
            <a:r>
              <a:rPr lang="en-US" dirty="0"/>
              <a:t>If you experience any issues during the installation process, below are some common troubleshooting steps for resolving some common issues:</a:t>
            </a:r>
          </a:p>
          <a:p>
            <a:endParaRPr lang="en-US" sz="1600" b="1" dirty="0"/>
          </a:p>
          <a:p>
            <a:pPr marL="342900" indent="-342900">
              <a:buFont typeface="Arial" panose="020B0604020202020204" pitchFamily="34" charset="0"/>
              <a:buChar char="•"/>
            </a:pPr>
            <a:r>
              <a:rPr lang="en-US" sz="1600" b="1" dirty="0"/>
              <a:t>Scanner Not Detected</a:t>
            </a:r>
          </a:p>
          <a:p>
            <a:pPr marL="800100" lvl="1" indent="-342900">
              <a:buFont typeface="Arial" panose="020B0604020202020204" pitchFamily="34" charset="0"/>
              <a:buChar char="•"/>
            </a:pPr>
            <a:r>
              <a:rPr lang="en-US" sz="1600" dirty="0"/>
              <a:t>Check all connections to device and PC.</a:t>
            </a:r>
          </a:p>
          <a:p>
            <a:pPr marL="800100" lvl="1" indent="-342900">
              <a:buFont typeface="Arial" panose="020B0604020202020204" pitchFamily="34" charset="0"/>
              <a:buChar char="•"/>
            </a:pPr>
            <a:r>
              <a:rPr lang="en-US" sz="1600" dirty="0"/>
              <a:t>Plug directly into PC not via an adapter</a:t>
            </a:r>
          </a:p>
          <a:p>
            <a:pPr marL="800100" lvl="1" indent="-342900">
              <a:buFont typeface="Arial" panose="020B0604020202020204" pitchFamily="34" charset="0"/>
              <a:buChar char="•"/>
            </a:pPr>
            <a:r>
              <a:rPr lang="en-US" sz="1600" dirty="0"/>
              <a:t>Try an alternate port </a:t>
            </a:r>
          </a:p>
          <a:p>
            <a:pPr marL="800100" lvl="1" indent="-342900">
              <a:buFont typeface="Arial" panose="020B0604020202020204" pitchFamily="34" charset="0"/>
              <a:buChar char="•"/>
            </a:pPr>
            <a:r>
              <a:rPr lang="en-US" sz="1600" dirty="0"/>
              <a:t>If these steps do not resolve attempt a factory reset depicted below</a:t>
            </a:r>
          </a:p>
          <a:p>
            <a:pPr marL="800100" lvl="1"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b="1" dirty="0"/>
              <a:t>Factory Default Reset – </a:t>
            </a:r>
            <a:r>
              <a:rPr lang="en-US" sz="1600" dirty="0"/>
              <a:t>sometimes a connection with the scanner cannot be made and the scanner must be started in factory default mode. </a:t>
            </a:r>
          </a:p>
          <a:p>
            <a:pPr marL="800100" lvl="1" indent="-342900">
              <a:buFont typeface="Arial" panose="020B0604020202020204" pitchFamily="34" charset="0"/>
              <a:buChar char="•"/>
            </a:pPr>
            <a:r>
              <a:rPr lang="en-US" sz="1600" dirty="0"/>
              <a:t>Unplug all cables from the scanner</a:t>
            </a:r>
          </a:p>
          <a:p>
            <a:pPr marL="800100" lvl="1" indent="-342900">
              <a:buFont typeface="Arial" panose="020B0604020202020204" pitchFamily="34" charset="0"/>
              <a:buChar char="•"/>
            </a:pPr>
            <a:r>
              <a:rPr lang="en-US" sz="1600" dirty="0"/>
              <a:t>Use a paperclip or similar object to insert into the bottom covered reset hole</a:t>
            </a:r>
          </a:p>
          <a:p>
            <a:pPr marL="800100" lvl="1" indent="-342900">
              <a:buFont typeface="Arial" panose="020B0604020202020204" pitchFamily="34" charset="0"/>
              <a:buChar char="•"/>
            </a:pPr>
            <a:r>
              <a:rPr lang="en-US" sz="1600" dirty="0"/>
              <a:t>Open top flaps of scanner and leave them open for the rest of the process</a:t>
            </a:r>
          </a:p>
          <a:p>
            <a:pPr marL="800100" lvl="1" indent="-342900">
              <a:buFont typeface="Arial" panose="020B0604020202020204" pitchFamily="34" charset="0"/>
              <a:buChar char="•"/>
            </a:pPr>
            <a:r>
              <a:rPr lang="en-US" sz="1600" dirty="0"/>
              <a:t>Plug USB cable into the scanner</a:t>
            </a:r>
          </a:p>
          <a:p>
            <a:pPr marL="800100" lvl="1" indent="-342900">
              <a:buFont typeface="Arial" panose="020B0604020202020204" pitchFamily="34" charset="0"/>
              <a:buChar char="•"/>
            </a:pPr>
            <a:r>
              <a:rPr lang="en-US" sz="1600" dirty="0"/>
              <a:t>Hold down the factory reset button for the remaining steps</a:t>
            </a:r>
          </a:p>
          <a:p>
            <a:pPr marL="800100" lvl="1" indent="-342900">
              <a:buFont typeface="Arial" panose="020B0604020202020204" pitchFamily="34" charset="0"/>
              <a:buChar char="•"/>
            </a:pPr>
            <a:r>
              <a:rPr lang="en-US" sz="1600" dirty="0"/>
              <a:t>Plug in power cable</a:t>
            </a:r>
          </a:p>
          <a:p>
            <a:pPr marL="800100" lvl="1" indent="-342900">
              <a:buFont typeface="Arial" panose="020B0604020202020204" pitchFamily="34" charset="0"/>
              <a:buChar char="•"/>
            </a:pPr>
            <a:r>
              <a:rPr lang="en-US" sz="1600" dirty="0"/>
              <a:t>Wait until scanner has completed reboot sequence. The LED light should start flashing tallow, and eventually alternating between flashing yellow and red. After the flashing stops the LED light stays yellow, release the reset switch. </a:t>
            </a:r>
          </a:p>
          <a:p>
            <a:pPr marL="800100" lvl="1" indent="-342900">
              <a:buFont typeface="Arial" panose="020B0604020202020204" pitchFamily="34" charset="0"/>
              <a:buChar char="•"/>
            </a:pPr>
            <a:r>
              <a:rPr lang="en-US" sz="1600" dirty="0"/>
              <a:t>Attempt to connect to scanner again. </a:t>
            </a:r>
          </a:p>
        </p:txBody>
      </p:sp>
      <p:pic>
        <p:nvPicPr>
          <p:cNvPr id="3" name="Picture 2" descr="A grey and white camera&#10;&#10;Description automatically generated">
            <a:extLst>
              <a:ext uri="{FF2B5EF4-FFF2-40B4-BE49-F238E27FC236}">
                <a16:creationId xmlns:a16="http://schemas.microsoft.com/office/drawing/2014/main" id="{978FFA17-06EC-D4FE-16B0-7D3CC7111C9B}"/>
              </a:ext>
            </a:extLst>
          </p:cNvPr>
          <p:cNvPicPr>
            <a:picLocks noChangeAspect="1"/>
          </p:cNvPicPr>
          <p:nvPr/>
        </p:nvPicPr>
        <p:blipFill>
          <a:blip r:embed="rId3"/>
          <a:stretch>
            <a:fillRect/>
          </a:stretch>
        </p:blipFill>
        <p:spPr>
          <a:xfrm>
            <a:off x="11162483" y="65510"/>
            <a:ext cx="973182" cy="861859"/>
          </a:xfrm>
          <a:prstGeom prst="rect">
            <a:avLst/>
          </a:prstGeom>
        </p:spPr>
      </p:pic>
    </p:spTree>
    <p:extLst>
      <p:ext uri="{BB962C8B-B14F-4D97-AF65-F5344CB8AC3E}">
        <p14:creationId xmlns:p14="http://schemas.microsoft.com/office/powerpoint/2010/main" val="172583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18C0-A9FA-B114-0908-79922D4D44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BACD4-A207-26A1-62E5-1FA89BAA608B}"/>
              </a:ext>
            </a:extLst>
          </p:cNvPr>
          <p:cNvSpPr>
            <a:spLocks noGrp="1"/>
          </p:cNvSpPr>
          <p:nvPr>
            <p:ph type="sldNum" sz="quarter" idx="11"/>
          </p:nvPr>
        </p:nvSpPr>
        <p:spPr/>
        <p:txBody>
          <a:bodyPr/>
          <a:lstStyle/>
          <a:p>
            <a:fld id="{E57D5465-7B0F-2247-B740-90D48D062C91}" type="slidenum">
              <a:rPr lang="en-US" smtClean="0"/>
              <a:pPr/>
              <a:t>9</a:t>
            </a:fld>
            <a:endParaRPr lang="en-US" dirty="0"/>
          </a:p>
        </p:txBody>
      </p:sp>
      <p:sp>
        <p:nvSpPr>
          <p:cNvPr id="3" name="Title 2">
            <a:extLst>
              <a:ext uri="{FF2B5EF4-FFF2-40B4-BE49-F238E27FC236}">
                <a16:creationId xmlns:a16="http://schemas.microsoft.com/office/drawing/2014/main" id="{1E88A37E-66D7-91DB-ED30-872EA9E7FB3E}"/>
              </a:ext>
            </a:extLst>
          </p:cNvPr>
          <p:cNvSpPr>
            <a:spLocks noGrp="1"/>
          </p:cNvSpPr>
          <p:nvPr>
            <p:ph type="title"/>
          </p:nvPr>
        </p:nvSpPr>
        <p:spPr/>
        <p:txBody>
          <a:bodyPr/>
          <a:lstStyle/>
          <a:p>
            <a:r>
              <a:rPr lang="en-US" dirty="0"/>
              <a:t>Using Accelerate</a:t>
            </a:r>
            <a:br>
              <a:rPr lang="en-US" dirty="0"/>
            </a:br>
            <a:r>
              <a:rPr lang="en-US" dirty="0"/>
              <a:t>AR RDC</a:t>
            </a:r>
          </a:p>
        </p:txBody>
      </p:sp>
      <p:pic>
        <p:nvPicPr>
          <p:cNvPr id="4" name="Picture 3" descr="A grey and white camera&#10;&#10;Description automatically generated">
            <a:extLst>
              <a:ext uri="{FF2B5EF4-FFF2-40B4-BE49-F238E27FC236}">
                <a16:creationId xmlns:a16="http://schemas.microsoft.com/office/drawing/2014/main" id="{63D94AEC-1293-85A4-9A73-A864FDFE790B}"/>
              </a:ext>
            </a:extLst>
          </p:cNvPr>
          <p:cNvPicPr>
            <a:picLocks noChangeAspect="1"/>
          </p:cNvPicPr>
          <p:nvPr/>
        </p:nvPicPr>
        <p:blipFill>
          <a:blip r:embed="rId3"/>
          <a:stretch>
            <a:fillRect/>
          </a:stretch>
        </p:blipFill>
        <p:spPr>
          <a:xfrm>
            <a:off x="6204749" y="2563545"/>
            <a:ext cx="1639591" cy="1452037"/>
          </a:xfrm>
          <a:prstGeom prst="rect">
            <a:avLst/>
          </a:prstGeom>
        </p:spPr>
      </p:pic>
    </p:spTree>
    <p:extLst>
      <p:ext uri="{BB962C8B-B14F-4D97-AF65-F5344CB8AC3E}">
        <p14:creationId xmlns:p14="http://schemas.microsoft.com/office/powerpoint/2010/main" val="270050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385202-c:\users\graham\dropbox (iab)\iab training courses\digital fundamentals\ppt storyboard &amp; script\digitalfundamentals2020_storyboard.pptx"/>
  <p:tag name="ARTICULATE_PRESENTER_VERSION" val="8"/>
  <p:tag name="ARTICULATE_SLIDE_COUNT" val="179"/>
  <p:tag name="ARTICULATE_PROJECT_OPEN" val="0"/>
</p:tagLst>
</file>

<file path=ppt/theme/theme1.xml><?xml version="1.0" encoding="utf-8"?>
<a:theme xmlns:a="http://schemas.openxmlformats.org/drawingml/2006/main" name="SYN 2023 Template V1">
  <a:themeElements>
    <a:clrScheme name="Synovous">
      <a:dk1>
        <a:srgbClr val="3C3E3E"/>
      </a:dk1>
      <a:lt1>
        <a:srgbClr val="FFFFFF"/>
      </a:lt1>
      <a:dk2>
        <a:srgbClr val="3C3E3E"/>
      </a:dk2>
      <a:lt2>
        <a:srgbClr val="FFFFFF"/>
      </a:lt2>
      <a:accent1>
        <a:srgbClr val="E61E25"/>
      </a:accent1>
      <a:accent2>
        <a:srgbClr val="00B4D4"/>
      </a:accent2>
      <a:accent3>
        <a:srgbClr val="8E0E57"/>
      </a:accent3>
      <a:accent4>
        <a:srgbClr val="00A88E"/>
      </a:accent4>
      <a:accent5>
        <a:srgbClr val="3B3D3D"/>
      </a:accent5>
      <a:accent6>
        <a:srgbClr val="ADAFAF"/>
      </a:accent6>
      <a:hlink>
        <a:srgbClr val="E61E25"/>
      </a:hlink>
      <a:folHlink>
        <a:srgbClr val="3C3E3E"/>
      </a:folHlink>
    </a:clrScheme>
    <a:fontScheme name="Custom 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latin typeface="Avenir Next" panose="020B05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3_Synovus_TP_Masters_Draft 3.2" id="{B2326F43-4CC5-4508-B85E-76155E763158}" vid="{02F82693-5913-4E44-AFE6-251615DE59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14B2F125CC624BB822D5FD67D16D59" ma:contentTypeVersion="21" ma:contentTypeDescription="Create a new document." ma:contentTypeScope="" ma:versionID="fd2b8ffc4dccfd5580bd7cc7df62f45d">
  <xsd:schema xmlns:xsd="http://www.w3.org/2001/XMLSchema" xmlns:xs="http://www.w3.org/2001/XMLSchema" xmlns:p="http://schemas.microsoft.com/office/2006/metadata/properties" xmlns:ns1="http://schemas.microsoft.com/sharepoint/v3" xmlns:ns2="3f1934f1-2598-4a22-994c-bf2ec16760b8" xmlns:ns3="27740aef-d39c-41ae-9ace-8ee648dac520" targetNamespace="http://schemas.microsoft.com/office/2006/metadata/properties" ma:root="true" ma:fieldsID="501213384ccb0bf65daff672ad45aad0" ns1:_="" ns2:_="" ns3:_="">
    <xsd:import namespace="http://schemas.microsoft.com/sharepoint/v3"/>
    <xsd:import namespace="3f1934f1-2598-4a22-994c-bf2ec16760b8"/>
    <xsd:import namespace="27740aef-d39c-41ae-9ace-8ee648dac5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1:_ip_UnifiedCompliancePolicyProperties" minOccurs="0"/>
                <xsd:element ref="ns1:_ip_UnifiedCompliancePolicyUIAction" minOccurs="0"/>
                <xsd:element ref="ns3:Owner"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934f1-2598-4a22-994c-bf2ec16760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7b7408a-2d59-49b6-b503-ce02aa54f245}" ma:internalName="TaxCatchAll" ma:showField="CatchAllData" ma:web="3f1934f1-2598-4a22-994c-bf2ec16760b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740aef-d39c-41ae-9ace-8ee648dac5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5a08dfa-a5c3-4a4e-bb6a-00686d07ad6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Owner" ma:index="25" nillable="true" ma:displayName="Owner" ma:format="Dropdown" ma:list="UserInfo" ma:SharePointGroup="0" ma:internalName="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27"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Definition name="System" displayName="System" id="5a0d6bed-4d93-40b0-b220-f19fc1adb4c2" isdomainofvalue="False" dataSourceId="095f2d1f-bbab-49ec-8d48-87097bdd0b33"/>
</file>

<file path=customXml/item2.xml><?xml version="1.0" encoding="utf-8"?>
<VariableList UniqueId="5a0d6bed-4d93-40b0-b220-f19fc1adb4c2" Name="System" ContentType="XML" MajorVersion="0" MinorVersion="1" isLocalCopy="False" IsBaseObject="False" DataSourceId="095f2d1f-bbab-49ec-8d48-87097bdd0b33" DataSourceMajorVersion="0" DataSourceMinorVersion="1"/>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3f1934f1-2598-4a22-994c-bf2ec16760b8">
      <UserInfo>
        <DisplayName>Teams - O365_SPO_Migration_QA_Testers Members</DisplayName>
        <AccountId>53</AccountId>
        <AccountType/>
      </UserInfo>
    </SharedWithUsers>
    <Owner xmlns="27740aef-d39c-41ae-9ace-8ee648dac520">
      <UserInfo>
        <DisplayName/>
        <AccountId xsi:nil="true"/>
        <AccountType/>
      </UserInfo>
    </Owner>
    <TaxCatchAll xmlns="3f1934f1-2598-4a22-994c-bf2ec16760b8" xsi:nil="true"/>
    <_Flow_SignoffStatus xmlns="27740aef-d39c-41ae-9ace-8ee648dac520" xsi:nil="true"/>
    <lcf76f155ced4ddcb4097134ff3c332f xmlns="27740aef-d39c-41ae-9ace-8ee648dac520">
      <Terms xmlns="http://schemas.microsoft.com/office/infopath/2007/PartnerControls"/>
    </lcf76f155ced4ddcb4097134ff3c332f>
  </documentManagement>
</p:properties>
</file>

<file path=customXml/item5.xml><?xml version="1.0" encoding="utf-8"?>
<VariableList UniqueId="4d9a3a57-70d2-49d4-b8ac-e5d9ae1c0053" Name="Computed" ContentType="XML" MajorVersion="0" MinorVersion="1" isLocalCopy="False" IsBaseObject="False" DataSourceId="d1895d12-08c7-4bd9-8cc9-00731702a728" DataSourceMajorVersion="0" DataSourceMinorVersion="1"/>
</file>

<file path=customXml/item6.xml><?xml version="1.0" encoding="utf-8"?>
<VariableListDefinition name="Computed" displayName="Computed" id="4d9a3a57-70d2-49d4-b8ac-e5d9ae1c0053" isdomainofvalue="False" dataSourceId="d1895d12-08c7-4bd9-8cc9-00731702a728"/>
</file>

<file path=customXml/item7.xml><?xml version="1.0" encoding="utf-8"?>
<VariableList UniqueId="4050e300-0e2e-48c7-a499-45a7884e63ad" Name="AD_HOC" ContentType="XML" MajorVersion="0" MinorVersion="1" isLocalCopy="False" IsBaseObject="False" DataSourceId="7e36053c-4191-4cfe-a448-3aa7a3969ff3" DataSourceMajorVersion="0" DataSourceMinorVersion="1"/>
</file>

<file path=customXml/item8.xml><?xml version="1.0" encoding="utf-8"?>
<AllExternalAdhocVariableMappings/>
</file>

<file path=customXml/item9.xml><?xml version="1.0" encoding="utf-8"?>
<VariableListDefinition name="AD_HOC" displayName="AD_HOC" id="4050e300-0e2e-48c7-a499-45a7884e63ad" isdomainofvalue="False" dataSourceId="7e36053c-4191-4cfe-a448-3aa7a3969ff3"/>
</file>

<file path=customXml/itemProps1.xml><?xml version="1.0" encoding="utf-8"?>
<ds:datastoreItem xmlns:ds="http://schemas.openxmlformats.org/officeDocument/2006/customXml" ds:itemID="{4234D647-8DF0-4E6C-A51A-A8BBF488DBC8}"/>
</file>

<file path=customXml/itemProps10.xml><?xml version="1.0" encoding="utf-8"?>
<ds:datastoreItem xmlns:ds="http://schemas.openxmlformats.org/officeDocument/2006/customXml" ds:itemID="{D77088A1-FDD2-41C3-9750-59394813A981}">
  <ds:schemaRefs/>
</ds:datastoreItem>
</file>

<file path=customXml/itemProps2.xml><?xml version="1.0" encoding="utf-8"?>
<ds:datastoreItem xmlns:ds="http://schemas.openxmlformats.org/officeDocument/2006/customXml" ds:itemID="{22906C77-F193-4369-AFEA-CB109CF96B44}">
  <ds:schemaRefs/>
</ds:datastoreItem>
</file>

<file path=customXml/itemProps3.xml><?xml version="1.0" encoding="utf-8"?>
<ds:datastoreItem xmlns:ds="http://schemas.openxmlformats.org/officeDocument/2006/customXml" ds:itemID="{49576683-20DD-4F54-AF94-B9968C0AACF6}">
  <ds:schemaRefs>
    <ds:schemaRef ds:uri="http://schemas.microsoft.com/sharepoint/v3/contenttype/forms"/>
  </ds:schemaRefs>
</ds:datastoreItem>
</file>

<file path=customXml/itemProps4.xml><?xml version="1.0" encoding="utf-8"?>
<ds:datastoreItem xmlns:ds="http://schemas.openxmlformats.org/officeDocument/2006/customXml" ds:itemID="{30A71FC1-4038-4DF4-AB39-89071D48A33E}">
  <ds:schemaRefs>
    <ds:schemaRef ds:uri="http://schemas.microsoft.com/office/2006/documentManagement/types"/>
    <ds:schemaRef ds:uri="a4da03f3-2c49-4aed-b0aa-13cda8104a7e"/>
    <ds:schemaRef ds:uri="1911e0d9-07ea-46ed-b7ee-804262a22850"/>
    <ds:schemaRef ds:uri="http://www.w3.org/XML/1998/namespace"/>
    <ds:schemaRef ds:uri="http://purl.org/dc/terms/"/>
    <ds:schemaRef ds:uri="http://schemas.openxmlformats.org/package/2006/metadata/core-properties"/>
    <ds:schemaRef ds:uri="http://schemas.microsoft.com/office/2006/metadata/properties"/>
    <ds:schemaRef ds:uri="http://schemas.microsoft.com/sharepoint/v3"/>
    <ds:schemaRef ds:uri="http://schemas.microsoft.com/office/infopath/2007/PartnerControls"/>
    <ds:schemaRef ds:uri="http://purl.org/dc/dcmitype/"/>
    <ds:schemaRef ds:uri="http://purl.org/dc/elements/1.1/"/>
  </ds:schemaRefs>
</ds:datastoreItem>
</file>

<file path=customXml/itemProps5.xml><?xml version="1.0" encoding="utf-8"?>
<ds:datastoreItem xmlns:ds="http://schemas.openxmlformats.org/officeDocument/2006/customXml" ds:itemID="{D60F4857-F720-4059-8B58-79CAABE192E1}">
  <ds:schemaRefs/>
</ds:datastoreItem>
</file>

<file path=customXml/itemProps6.xml><?xml version="1.0" encoding="utf-8"?>
<ds:datastoreItem xmlns:ds="http://schemas.openxmlformats.org/officeDocument/2006/customXml" ds:itemID="{214F6D03-8138-4226-B496-C3084E583176}">
  <ds:schemaRefs/>
</ds:datastoreItem>
</file>

<file path=customXml/itemProps7.xml><?xml version="1.0" encoding="utf-8"?>
<ds:datastoreItem xmlns:ds="http://schemas.openxmlformats.org/officeDocument/2006/customXml" ds:itemID="{30C45AAF-7B05-4F14-A2C9-FA0128DBF5C5}">
  <ds:schemaRefs/>
</ds:datastoreItem>
</file>

<file path=customXml/itemProps8.xml><?xml version="1.0" encoding="utf-8"?>
<ds:datastoreItem xmlns:ds="http://schemas.openxmlformats.org/officeDocument/2006/customXml" ds:itemID="{628DC437-C24E-4F07-8D5C-1C36FBC18156}">
  <ds:schemaRefs/>
</ds:datastoreItem>
</file>

<file path=customXml/itemProps9.xml><?xml version="1.0" encoding="utf-8"?>
<ds:datastoreItem xmlns:ds="http://schemas.openxmlformats.org/officeDocument/2006/customXml" ds:itemID="{D8430486-1124-4074-9CB5-35C477D71EEB}">
  <ds:schemaRefs/>
</ds:datastoreItem>
</file>

<file path=docProps/app.xml><?xml version="1.0" encoding="utf-8"?>
<Properties xmlns="http://schemas.openxmlformats.org/officeDocument/2006/extended-properties" xmlns:vt="http://schemas.openxmlformats.org/officeDocument/2006/docPropsVTypes">
  <Template/>
  <TotalTime>30509</TotalTime>
  <Words>957</Words>
  <Application>Microsoft Office PowerPoint</Application>
  <PresentationFormat>Widescreen</PresentationFormat>
  <Paragraphs>97</Paragraphs>
  <Slides>11</Slides>
  <Notes>10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vt:lpstr>
      <vt:lpstr>Avenir Next LT Pro</vt:lpstr>
      <vt:lpstr>Calibri</vt:lpstr>
      <vt:lpstr>Wingdings</vt:lpstr>
      <vt:lpstr>SYN 2023 Template V1</vt:lpstr>
      <vt:lpstr>Accelerate AR Remote Deposit Capture</vt:lpstr>
      <vt:lpstr>Installation Checklist</vt:lpstr>
      <vt:lpstr>Installing Accelerate AR RDC</vt:lpstr>
      <vt:lpstr>Installing Panini Mi:Deal on MAC</vt:lpstr>
      <vt:lpstr>Installing Panini Mi:Deal on MAC Continued</vt:lpstr>
      <vt:lpstr>Installing Panini Certificate Demo</vt:lpstr>
      <vt:lpstr>Assigning Scanner Type to Your Profile</vt:lpstr>
      <vt:lpstr>Common Installation Troubleshooting Tips</vt:lpstr>
      <vt:lpstr>Using Accelerate AR RDC</vt:lpstr>
      <vt:lpstr>Using Accelerate AR RDC</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Fries,Julie B</dc:creator>
  <cp:lastModifiedBy>Brittingham,Kendall</cp:lastModifiedBy>
  <cp:revision>434</cp:revision>
  <dcterms:created xsi:type="dcterms:W3CDTF">2020-01-06T17:12:12Z</dcterms:created>
  <dcterms:modified xsi:type="dcterms:W3CDTF">2025-06-02T19:35:04Z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F71D1DFE-0856-44B5-909D-7AAD41689E6E</vt:lpwstr>
  </property>
  <property fmtid="{D5CDD505-2E9C-101B-9397-08002B2CF9AE}" pid="3" name="ArticulatePath">
    <vt:lpwstr>DigitalFundamentals2020_Storyboard TS 2A</vt:lpwstr>
  </property>
  <property fmtid="{D5CDD505-2E9C-101B-9397-08002B2CF9AE}" pid="4" name="MSIP_Label_091022c8-c2d9-4fde-beb6-285d630d38a6_Enabled">
    <vt:lpwstr>true</vt:lpwstr>
  </property>
  <property fmtid="{D5CDD505-2E9C-101B-9397-08002B2CF9AE}" pid="5" name="MSIP_Label_091022c8-c2d9-4fde-beb6-285d630d38a6_SetDate">
    <vt:lpwstr>2023-03-28T15:02:29Z</vt:lpwstr>
  </property>
  <property fmtid="{D5CDD505-2E9C-101B-9397-08002B2CF9AE}" pid="6" name="MSIP_Label_091022c8-c2d9-4fde-beb6-285d630d38a6_Method">
    <vt:lpwstr>Standard</vt:lpwstr>
  </property>
  <property fmtid="{D5CDD505-2E9C-101B-9397-08002B2CF9AE}" pid="7" name="MSIP_Label_091022c8-c2d9-4fde-beb6-285d630d38a6_Name">
    <vt:lpwstr>Internal Use Only (Not Protected)</vt:lpwstr>
  </property>
  <property fmtid="{D5CDD505-2E9C-101B-9397-08002B2CF9AE}" pid="8" name="MSIP_Label_091022c8-c2d9-4fde-beb6-285d630d38a6_SiteId">
    <vt:lpwstr>28db3595-d311-4e14-b40c-0ca2d9182088</vt:lpwstr>
  </property>
  <property fmtid="{D5CDD505-2E9C-101B-9397-08002B2CF9AE}" pid="9" name="MSIP_Label_091022c8-c2d9-4fde-beb6-285d630d38a6_ActionId">
    <vt:lpwstr>8358b168-6f88-4a61-8732-0a22aada38c7</vt:lpwstr>
  </property>
  <property fmtid="{D5CDD505-2E9C-101B-9397-08002B2CF9AE}" pid="10" name="MSIP_Label_091022c8-c2d9-4fde-beb6-285d630d38a6_ContentBits">
    <vt:lpwstr>0</vt:lpwstr>
  </property>
  <property fmtid="{D5CDD505-2E9C-101B-9397-08002B2CF9AE}" pid="11" name="MediaServiceImageTags">
    <vt:lpwstr/>
  </property>
  <property fmtid="{D5CDD505-2E9C-101B-9397-08002B2CF9AE}" pid="12" name="ContentTypeId">
    <vt:lpwstr>0x0101009514B2F125CC624BB822D5FD67D16D59</vt:lpwstr>
  </property>
</Properties>
</file>